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</p:sldIdLst>
  <p:sldSz cx="9144000" cy="5143500" type="screen16x9"/>
  <p:notesSz cx="6858000" cy="9144000"/>
  <p:defaultTextStyle>
    <a:defPPr>
      <a:defRPr lang="en-US"/>
    </a:defPPr>
    <a:lvl1pPr marL="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53" userDrawn="1">
          <p15:clr>
            <a:srgbClr val="A4A3A4"/>
          </p15:clr>
        </p15:guide>
        <p15:guide id="2" pos="4082" userDrawn="1">
          <p15:clr>
            <a:srgbClr val="A4A3A4"/>
          </p15:clr>
        </p15:guide>
        <p15:guide id="3" pos="18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9571"/>
    <a:srgbClr val="B17069"/>
    <a:srgbClr val="98835D"/>
    <a:srgbClr val="998186"/>
    <a:srgbClr val="7C8D6C"/>
    <a:srgbClr val="01A1A5"/>
    <a:srgbClr val="EAEAEA"/>
    <a:srgbClr val="A6A18D"/>
    <a:srgbClr val="6F8494"/>
    <a:srgbClr val="9579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093300-3B0D-4E68-9119-E0AD1323E020}" v="11" dt="2026-10-30T12:04:10.4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50"/>
    <p:restoredTop sz="96405"/>
  </p:normalViewPr>
  <p:slideViewPr>
    <p:cSldViewPr snapToGrid="0" showGuides="1">
      <p:cViewPr varScale="1">
        <p:scale>
          <a:sx n="146" d="100"/>
          <a:sy n="146" d="100"/>
        </p:scale>
        <p:origin x="810" y="114"/>
      </p:cViewPr>
      <p:guideLst>
        <p:guide orient="horz" pos="1053"/>
        <p:guide pos="4082"/>
        <p:guide pos="18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NANDEZ CADIERNO, Alvaro" userId="9b99f242-a36b-413d-989a-48dd751782a3" providerId="ADAL" clId="{BE1B5F87-60BD-4E25-B01F-AF5208842DDE}"/>
    <pc:docChg chg="modSld">
      <pc:chgData name="FERNANDEZ CADIERNO, Alvaro" userId="9b99f242-a36b-413d-989a-48dd751782a3" providerId="ADAL" clId="{BE1B5F87-60BD-4E25-B01F-AF5208842DDE}" dt="2026-10-30T12:04:10.420" v="10" actId="255"/>
      <pc:docMkLst>
        <pc:docMk/>
      </pc:docMkLst>
      <pc:sldChg chg="modSp">
        <pc:chgData name="FERNANDEZ CADIERNO, Alvaro" userId="9b99f242-a36b-413d-989a-48dd751782a3" providerId="ADAL" clId="{BE1B5F87-60BD-4E25-B01F-AF5208842DDE}" dt="2026-10-30T12:04:10.420" v="10" actId="255"/>
        <pc:sldMkLst>
          <pc:docMk/>
          <pc:sldMk cId="1365080666" sldId="257"/>
        </pc:sldMkLst>
        <pc:spChg chg="mod">
          <ac:chgData name="FERNANDEZ CADIERNO, Alvaro" userId="9b99f242-a36b-413d-989a-48dd751782a3" providerId="ADAL" clId="{BE1B5F87-60BD-4E25-B01F-AF5208842DDE}" dt="2026-10-30T12:03:56.103" v="8" actId="255"/>
          <ac:spMkLst>
            <pc:docMk/>
            <pc:sldMk cId="1365080666" sldId="257"/>
            <ac:spMk id="10" creationId="{DC974FB0-8ECE-EFAD-5D44-A8672A9D754B}"/>
          </ac:spMkLst>
        </pc:spChg>
        <pc:spChg chg="mod">
          <ac:chgData name="FERNANDEZ CADIERNO, Alvaro" userId="9b99f242-a36b-413d-989a-48dd751782a3" providerId="ADAL" clId="{BE1B5F87-60BD-4E25-B01F-AF5208842DDE}" dt="2026-10-30T12:04:04.502" v="9" actId="255"/>
          <ac:spMkLst>
            <pc:docMk/>
            <pc:sldMk cId="1365080666" sldId="257"/>
            <ac:spMk id="15" creationId="{7FBA3180-8C77-26E1-5057-C859A219E9E8}"/>
          </ac:spMkLst>
        </pc:spChg>
        <pc:spChg chg="mod">
          <ac:chgData name="FERNANDEZ CADIERNO, Alvaro" userId="9b99f242-a36b-413d-989a-48dd751782a3" providerId="ADAL" clId="{BE1B5F87-60BD-4E25-B01F-AF5208842DDE}" dt="2026-10-30T12:04:10.420" v="10" actId="255"/>
          <ac:spMkLst>
            <pc:docMk/>
            <pc:sldMk cId="1365080666" sldId="257"/>
            <ac:spMk id="18" creationId="{99EE0FF2-A226-9332-66BC-8C17DED346EF}"/>
          </ac:spMkLst>
        </pc:spChg>
      </pc:sldChg>
      <pc:sldChg chg="modSp">
        <pc:chgData name="FERNANDEZ CADIERNO, Alvaro" userId="9b99f242-a36b-413d-989a-48dd751782a3" providerId="ADAL" clId="{BE1B5F87-60BD-4E25-B01F-AF5208842DDE}" dt="2026-10-26T09:50:19.889" v="3" actId="20577"/>
        <pc:sldMkLst>
          <pc:docMk/>
          <pc:sldMk cId="2199075663" sldId="259"/>
        </pc:sldMkLst>
        <pc:spChg chg="mod">
          <ac:chgData name="FERNANDEZ CADIERNO, Alvaro" userId="9b99f242-a36b-413d-989a-48dd751782a3" providerId="ADAL" clId="{BE1B5F87-60BD-4E25-B01F-AF5208842DDE}" dt="2026-10-26T09:50:19.889" v="3" actId="20577"/>
          <ac:spMkLst>
            <pc:docMk/>
            <pc:sldMk cId="2199075663" sldId="259"/>
            <ac:spMk id="94" creationId="{6310D7AC-424D-7CE2-9E5B-1DE3A7B1B85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7F92EFBE-3E15-8DDF-E7FA-10ADEA3DC6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2879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45E3C1F-89B1-2AB4-57B5-D92508F3E1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8533" y="3968749"/>
            <a:ext cx="872229" cy="100068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92742DB-EC95-21E4-6F71-9C8C6A735B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67089" r="72534"/>
          <a:stretch/>
        </p:blipFill>
        <p:spPr>
          <a:xfrm>
            <a:off x="0" y="3450921"/>
            <a:ext cx="2511468" cy="16925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305" userDrawn="1">
          <p15:clr>
            <a:srgbClr val="FBAE40"/>
          </p15:clr>
        </p15:guide>
        <p15:guide id="2" orient="horz" pos="2926" userDrawn="1">
          <p15:clr>
            <a:srgbClr val="FBAE40"/>
          </p15:clr>
        </p15:guide>
        <p15:guide id="3" pos="340" userDrawn="1">
          <p15:clr>
            <a:srgbClr val="FBAE40"/>
          </p15:clr>
        </p15:guide>
        <p15:guide id="4" pos="1134" userDrawn="1">
          <p15:clr>
            <a:srgbClr val="FBAE40"/>
          </p15:clr>
        </p15:guide>
        <p15:guide id="5" pos="5507" userDrawn="1">
          <p15:clr>
            <a:srgbClr val="FBAE40"/>
          </p15:clr>
        </p15:guide>
        <p15:guide id="6" pos="181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31364DE-3851-4A6A-8379-F5A90558E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"/>
            <a:ext cx="9144000" cy="514287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3F39608-282E-D350-5ED4-D7C8CB052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0"/>
            <a:ext cx="9144000" cy="514287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E066EF0E-7145-7579-091B-A4C6691A14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2774" y="411163"/>
            <a:ext cx="1098452" cy="89249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29E749B-611C-7C8A-3869-39E241CDB4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3862" y="3757592"/>
            <a:ext cx="2304000" cy="71630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1239731-5DB7-6F6C-2842-B4C3E427D8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1226" y="3757586"/>
            <a:ext cx="2304000" cy="71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27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DCDAB032-D2CB-ED7E-E007-CA6885B1852F}"/>
              </a:ext>
            </a:extLst>
          </p:cNvPr>
          <p:cNvSpPr txBox="1">
            <a:spLocks/>
          </p:cNvSpPr>
          <p:nvPr/>
        </p:nvSpPr>
        <p:spPr>
          <a:xfrm>
            <a:off x="2923858" y="432103"/>
            <a:ext cx="1341815" cy="338400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none" lIns="108000" tIns="0" rIns="108000" bIns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s-ES" sz="1800" dirty="0">
                <a:solidFill>
                  <a:schemeClr val="bg1"/>
                </a:solidFill>
                <a:latin typeface="Lato Light" panose="020F0302020204030203" pitchFamily="34" charset="77"/>
              </a:rPr>
              <a:t>SARRERAK:</a:t>
            </a:r>
            <a:endParaRPr lang="es-ES" sz="2200" u="none" dirty="0">
              <a:solidFill>
                <a:schemeClr val="bg1"/>
              </a:solidFill>
              <a:latin typeface="Lato Light" panose="020F0302020204030203" pitchFamily="34" charset="77"/>
            </a:endParaRPr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C75E3CE7-D9F0-151B-AC35-98DB6B50E655}"/>
              </a:ext>
            </a:extLst>
          </p:cNvPr>
          <p:cNvSpPr txBox="1">
            <a:spLocks/>
          </p:cNvSpPr>
          <p:nvPr/>
        </p:nvSpPr>
        <p:spPr>
          <a:xfrm>
            <a:off x="4265672" y="432103"/>
            <a:ext cx="4878327" cy="3384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none" lIns="108000" tIns="0" rIns="108000" bIns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s-ES" sz="1900" b="1" dirty="0">
                <a:solidFill>
                  <a:srgbClr val="EAEAEA"/>
                </a:solidFill>
                <a:latin typeface="Lato" panose="020F0502020204030203" pitchFamily="34" charset="77"/>
              </a:rPr>
              <a:t>12.110,1  </a:t>
            </a:r>
            <a:r>
              <a:rPr lang="es-ES" sz="1900" b="1" u="none" dirty="0">
                <a:solidFill>
                  <a:srgbClr val="EAEAEA"/>
                </a:solidFill>
                <a:latin typeface="Lato" panose="020F0502020204030203" pitchFamily="34" charset="77"/>
              </a:rPr>
              <a:t>M€ </a:t>
            </a:r>
            <a:endParaRPr lang="es-ES" sz="1900" u="none" dirty="0">
              <a:solidFill>
                <a:srgbClr val="EAEAEA"/>
              </a:solidFill>
              <a:latin typeface="Lato Light" panose="020F0302020204030203" pitchFamily="34" charset="77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F0211F4-6716-C305-D032-1D88C41610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6000"/>
          </a:blip>
          <a:stretch>
            <a:fillRect/>
          </a:stretch>
        </p:blipFill>
        <p:spPr>
          <a:xfrm>
            <a:off x="271599" y="2392508"/>
            <a:ext cx="874065" cy="39514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9F9045D-EB68-3660-8B2A-DF0390C92D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599" y="1671479"/>
            <a:ext cx="874064" cy="40558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413A8E1-2D4E-0998-1E0E-EF8EE1F49A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2666"/>
          <a:stretch/>
        </p:blipFill>
        <p:spPr>
          <a:xfrm>
            <a:off x="1" y="3594966"/>
            <a:ext cx="2498942" cy="1548534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C2F55311-2690-5780-ED3B-15C74D17A90D}"/>
              </a:ext>
            </a:extLst>
          </p:cNvPr>
          <p:cNvSpPr txBox="1"/>
          <p:nvPr/>
        </p:nvSpPr>
        <p:spPr>
          <a:xfrm>
            <a:off x="2923858" y="1087370"/>
            <a:ext cx="1658969" cy="170259"/>
          </a:xfrm>
          <a:prstGeom prst="round2Diag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r>
              <a:rPr lang="es-ES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Lato Light" panose="020F0302020204030203" pitchFamily="34" charset="77"/>
              </a:rPr>
              <a:t>ZERGA ITUNDUAK </a:t>
            </a:r>
            <a:endParaRPr lang="es-ES" sz="1000" b="1" i="0" u="none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Lato" panose="020F0502020204030203" pitchFamily="34" charset="77"/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15B5F8DD-7212-36BD-D63B-D0173E74F14B}"/>
              </a:ext>
            </a:extLst>
          </p:cNvPr>
          <p:cNvSpPr txBox="1"/>
          <p:nvPr/>
        </p:nvSpPr>
        <p:spPr>
          <a:xfrm>
            <a:off x="2923858" y="3156423"/>
            <a:ext cx="1166943" cy="170259"/>
          </a:xfrm>
          <a:prstGeom prst="round2Diag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r>
              <a:rPr lang="es-ES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Lato Light" panose="020F0302020204030203" pitchFamily="34" charset="77"/>
              </a:rPr>
              <a:t>ZORPETZEA</a:t>
            </a:r>
            <a:endParaRPr lang="es-ES" sz="1000" b="1" u="none" dirty="0">
              <a:solidFill>
                <a:schemeClr val="tx1">
                  <a:lumMod val="95000"/>
                  <a:lumOff val="5000"/>
                </a:schemeClr>
              </a:solidFill>
              <a:latin typeface="Lato" panose="020F0502020204030203" pitchFamily="34" charset="77"/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12A55EA3-8104-6131-C3B7-39DAE39489B4}"/>
              </a:ext>
            </a:extLst>
          </p:cNvPr>
          <p:cNvSpPr txBox="1"/>
          <p:nvPr/>
        </p:nvSpPr>
        <p:spPr>
          <a:xfrm>
            <a:off x="2923858" y="2132456"/>
            <a:ext cx="1115151" cy="170259"/>
          </a:xfrm>
          <a:prstGeom prst="round2DiagRect">
            <a:avLst/>
          </a:prstGeom>
          <a:noFill/>
        </p:spPr>
        <p:txBody>
          <a:bodyPr wrap="none" lIns="0" tIns="0" rIns="0" bIns="0" anchor="ctr" anchorCtr="0">
            <a:noAutofit/>
          </a:bodyPr>
          <a:lstStyle/>
          <a:p>
            <a:pPr fontAlgn="ctr"/>
            <a:r>
              <a:rPr lang="es-ES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Lato Light" panose="020F0302020204030203" pitchFamily="34" charset="77"/>
              </a:rPr>
              <a:t>BESTE SARRERA BATZUK</a:t>
            </a:r>
            <a:endParaRPr lang="es-ES" sz="1000" b="1" u="none" dirty="0">
              <a:solidFill>
                <a:schemeClr val="tx1">
                  <a:lumMod val="95000"/>
                  <a:lumOff val="5000"/>
                </a:schemeClr>
              </a:solidFill>
              <a:latin typeface="Lato" panose="020F0502020204030203" pitchFamily="34" charset="77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A835F69-B334-0E9A-69EA-E13BF0E9E2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599" y="189988"/>
            <a:ext cx="715013" cy="53340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C974FB0-8ECE-EFAD-5D44-A8672A9D754B}"/>
              </a:ext>
            </a:extLst>
          </p:cNvPr>
          <p:cNvSpPr txBox="1"/>
          <p:nvPr/>
        </p:nvSpPr>
        <p:spPr>
          <a:xfrm>
            <a:off x="2923858" y="1346897"/>
            <a:ext cx="952627" cy="360000"/>
          </a:xfrm>
          <a:prstGeom prst="rect">
            <a:avLst/>
          </a:prstGeom>
          <a:noFill/>
          <a:ln w="6350">
            <a:solidFill>
              <a:srgbClr val="98835D"/>
            </a:solidFill>
          </a:ln>
        </p:spPr>
        <p:txBody>
          <a:bodyPr wrap="square" lIns="36000" tIns="0" rIns="108000" bIns="0" anchor="ctr" anchorCtr="0">
            <a:noAutofit/>
          </a:bodyPr>
          <a:lstStyle>
            <a:defPPr>
              <a:defRPr lang="en-US"/>
            </a:defPPr>
            <a:lvl1pPr algn="r">
              <a:defRPr sz="950" b="1">
                <a:latin typeface="Lato" panose="020F0502020204030203" pitchFamily="34" charset="77"/>
              </a:defRPr>
            </a:lvl1pPr>
          </a:lstStyle>
          <a:p>
            <a:r>
              <a:rPr lang="es-ES" sz="1100" dirty="0"/>
              <a:t>11.748,7 M€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8D40A22-E5BC-43A3-C85F-1F0C75BF70E2}"/>
              </a:ext>
            </a:extLst>
          </p:cNvPr>
          <p:cNvSpPr/>
          <p:nvPr/>
        </p:nvSpPr>
        <p:spPr bwMode="auto">
          <a:xfrm>
            <a:off x="3876484" y="1346897"/>
            <a:ext cx="4865879" cy="360000"/>
          </a:xfrm>
          <a:prstGeom prst="rect">
            <a:avLst/>
          </a:prstGeom>
          <a:solidFill>
            <a:srgbClr val="98835D"/>
          </a:solidFill>
          <a:ln w="6350" cap="flat" cmpd="sng" algn="ctr">
            <a:solidFill>
              <a:srgbClr val="98835D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1800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FBA3180-8C77-26E1-5057-C859A219E9E8}"/>
              </a:ext>
            </a:extLst>
          </p:cNvPr>
          <p:cNvSpPr txBox="1"/>
          <p:nvPr/>
        </p:nvSpPr>
        <p:spPr>
          <a:xfrm>
            <a:off x="2923858" y="2389371"/>
            <a:ext cx="952627" cy="360000"/>
          </a:xfrm>
          <a:prstGeom prst="rect">
            <a:avLst/>
          </a:prstGeom>
          <a:noFill/>
          <a:ln w="6350">
            <a:solidFill>
              <a:srgbClr val="B17069"/>
            </a:solidFill>
          </a:ln>
        </p:spPr>
        <p:txBody>
          <a:bodyPr wrap="square" lIns="36000" tIns="0" rIns="108000" bIns="0" anchor="ctr" anchorCtr="0">
            <a:noAutofit/>
          </a:bodyPr>
          <a:lstStyle>
            <a:defPPr>
              <a:defRPr lang="en-US"/>
            </a:defPPr>
            <a:lvl1pPr algn="r">
              <a:defRPr sz="950" b="1">
                <a:latin typeface="Lato" panose="020F0502020204030203" pitchFamily="34" charset="77"/>
              </a:defRPr>
            </a:lvl1pPr>
          </a:lstStyle>
          <a:p>
            <a:r>
              <a:rPr lang="es-ES" sz="1200" dirty="0"/>
              <a:t>255,1 €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671F3C8-C178-7381-946A-76A52F68BE06}"/>
              </a:ext>
            </a:extLst>
          </p:cNvPr>
          <p:cNvSpPr/>
          <p:nvPr/>
        </p:nvSpPr>
        <p:spPr bwMode="auto">
          <a:xfrm>
            <a:off x="3876485" y="2389371"/>
            <a:ext cx="1136523" cy="360000"/>
          </a:xfrm>
          <a:prstGeom prst="rect">
            <a:avLst/>
          </a:prstGeom>
          <a:solidFill>
            <a:srgbClr val="B17069"/>
          </a:solidFill>
          <a:ln w="6350" cap="flat" cmpd="sng" algn="ctr">
            <a:solidFill>
              <a:srgbClr val="B17069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1800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9EE0FF2-A226-9332-66BC-8C17DED346EF}"/>
              </a:ext>
            </a:extLst>
          </p:cNvPr>
          <p:cNvSpPr txBox="1"/>
          <p:nvPr/>
        </p:nvSpPr>
        <p:spPr>
          <a:xfrm>
            <a:off x="2923858" y="3404983"/>
            <a:ext cx="952627" cy="360000"/>
          </a:xfrm>
          <a:prstGeom prst="rect">
            <a:avLst/>
          </a:prstGeom>
          <a:noFill/>
          <a:ln w="6350">
            <a:solidFill>
              <a:srgbClr val="829571"/>
            </a:solidFill>
          </a:ln>
        </p:spPr>
        <p:txBody>
          <a:bodyPr wrap="square" lIns="36000" tIns="0" rIns="108000" bIns="0" anchor="ctr" anchorCtr="0">
            <a:noAutofit/>
          </a:bodyPr>
          <a:lstStyle>
            <a:defPPr>
              <a:defRPr lang="en-US"/>
            </a:defPPr>
            <a:lvl1pPr algn="r">
              <a:defRPr sz="950" b="1">
                <a:latin typeface="Lato" panose="020F0502020204030203" pitchFamily="34" charset="77"/>
              </a:defRPr>
            </a:lvl1pPr>
          </a:lstStyle>
          <a:p>
            <a:r>
              <a:rPr lang="es-ES" sz="1200" dirty="0"/>
              <a:t>106,3 €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7F5D2DD4-91A6-EBD7-A0C0-C50BC8F1EA17}"/>
              </a:ext>
            </a:extLst>
          </p:cNvPr>
          <p:cNvSpPr/>
          <p:nvPr/>
        </p:nvSpPr>
        <p:spPr bwMode="auto">
          <a:xfrm>
            <a:off x="3876486" y="3404983"/>
            <a:ext cx="446603" cy="360000"/>
          </a:xfrm>
          <a:prstGeom prst="rect">
            <a:avLst/>
          </a:prstGeom>
          <a:solidFill>
            <a:srgbClr val="829571"/>
          </a:solidFill>
          <a:ln w="6350" cap="flat" cmpd="sng" algn="ctr">
            <a:solidFill>
              <a:srgbClr val="82957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1800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08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8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35" grpId="0"/>
      <p:bldP spid="37" grpId="0"/>
      <p:bldP spid="38" grpId="0"/>
      <p:bldP spid="10" grpId="0" animBg="1"/>
      <p:bldP spid="11" grpId="0" animBg="1"/>
      <p:bldP spid="15" grpId="0" animBg="1"/>
      <p:bldP spid="17" grpId="0" animBg="1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ítulo 1">
            <a:extLst>
              <a:ext uri="{FF2B5EF4-FFF2-40B4-BE49-F238E27FC236}">
                <a16:creationId xmlns:a16="http://schemas.microsoft.com/office/drawing/2014/main" id="{62E02BB3-8840-AD3B-740A-6B0677EBEB6B}"/>
              </a:ext>
            </a:extLst>
          </p:cNvPr>
          <p:cNvSpPr txBox="1">
            <a:spLocks/>
          </p:cNvSpPr>
          <p:nvPr/>
        </p:nvSpPr>
        <p:spPr>
          <a:xfrm>
            <a:off x="4153789" y="432103"/>
            <a:ext cx="4990211" cy="3384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none" lIns="108000" tIns="0" rIns="108000" bIns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s-ES" sz="1900" b="1" dirty="0">
                <a:solidFill>
                  <a:srgbClr val="EAEAEA"/>
                </a:solidFill>
                <a:latin typeface="Lato" panose="020F0502020204030203" pitchFamily="34" charset="77"/>
              </a:rPr>
              <a:t>12.110,1  </a:t>
            </a:r>
            <a:r>
              <a:rPr lang="es-ES" sz="1900" b="1" u="none" dirty="0">
                <a:solidFill>
                  <a:srgbClr val="EAEAEA"/>
                </a:solidFill>
                <a:latin typeface="Lato" panose="020F0502020204030203" pitchFamily="34" charset="77"/>
              </a:rPr>
              <a:t>M€ </a:t>
            </a:r>
            <a:endParaRPr lang="es-ES" sz="1900" u="none" dirty="0">
              <a:solidFill>
                <a:srgbClr val="EAEAEA"/>
              </a:solidFill>
              <a:latin typeface="Lato Light" panose="020F0302020204030203" pitchFamily="34" charset="77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8837C29C-F5DA-4883-E20D-F041012BAD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6000"/>
          </a:blip>
          <a:stretch>
            <a:fillRect/>
          </a:stretch>
        </p:blipFill>
        <p:spPr>
          <a:xfrm>
            <a:off x="271599" y="2390321"/>
            <a:ext cx="874065" cy="395142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2BEF6ED2-586E-1DB1-EB4D-67AE28ADE0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599" y="1671462"/>
            <a:ext cx="874064" cy="40558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D2F0721-6469-F12C-87D1-E979A8677C5B}"/>
              </a:ext>
            </a:extLst>
          </p:cNvPr>
          <p:cNvSpPr txBox="1"/>
          <p:nvPr/>
        </p:nvSpPr>
        <p:spPr>
          <a:xfrm>
            <a:off x="2902020" y="958322"/>
            <a:ext cx="1181414" cy="138499"/>
          </a:xfrm>
          <a:prstGeom prst="rect">
            <a:avLst/>
          </a:prstGeom>
          <a:noFill/>
        </p:spPr>
        <p:txBody>
          <a:bodyPr wrap="none" lIns="0" tIns="0" rIns="0" bIns="0" anchor="ctr" anchorCtr="0">
            <a:spAutoFit/>
          </a:bodyPr>
          <a:lstStyle/>
          <a:p>
            <a:r>
              <a:rPr lang="es-ES" sz="900" b="1" dirty="0">
                <a:latin typeface="Lato Light" panose="020F0302020204030203" pitchFamily="34" charset="0"/>
                <a:cs typeface="Times New Roman" panose="02020603050405020304" pitchFamily="18" charset="0"/>
              </a:rPr>
              <a:t>EUSKO JAURLARITZA</a:t>
            </a:r>
            <a:endParaRPr lang="es-ES" sz="900" b="1" i="0" u="none" dirty="0">
              <a:latin typeface="Lato" panose="020F0502020204030203" pitchFamily="34" charset="77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1F425DF-3CC9-1FFF-84DA-F78688DA1101}"/>
              </a:ext>
            </a:extLst>
          </p:cNvPr>
          <p:cNvSpPr txBox="1"/>
          <p:nvPr/>
        </p:nvSpPr>
        <p:spPr>
          <a:xfrm>
            <a:off x="2902020" y="2025689"/>
            <a:ext cx="1218282" cy="138499"/>
          </a:xfrm>
          <a:prstGeom prst="rect">
            <a:avLst/>
          </a:prstGeom>
          <a:noFill/>
        </p:spPr>
        <p:txBody>
          <a:bodyPr wrap="none" lIns="0" tIns="0" rIns="0" bIns="0" anchor="ctr" anchorCtr="0">
            <a:spAutoFit/>
          </a:bodyPr>
          <a:lstStyle/>
          <a:p>
            <a:r>
              <a:rPr lang="es-ES" sz="900" b="1" dirty="0">
                <a:latin typeface="Lato Light" panose="020F0302020204030203" pitchFamily="34" charset="0"/>
                <a:cs typeface="Times New Roman" panose="02020603050405020304" pitchFamily="18" charset="0"/>
              </a:rPr>
              <a:t>UDAL FINANTZAKETA</a:t>
            </a:r>
            <a:endParaRPr lang="es-ES" sz="900" b="1" i="0" u="none" dirty="0">
              <a:latin typeface="Lato" panose="020F0502020204030203" pitchFamily="34" charset="77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047E999-E08B-B8C7-C906-58FE2A73FAA4}"/>
              </a:ext>
            </a:extLst>
          </p:cNvPr>
          <p:cNvSpPr txBox="1"/>
          <p:nvPr/>
        </p:nvSpPr>
        <p:spPr>
          <a:xfrm>
            <a:off x="2902020" y="2544392"/>
            <a:ext cx="1647887" cy="138499"/>
          </a:xfrm>
          <a:prstGeom prst="rect">
            <a:avLst/>
          </a:prstGeom>
          <a:noFill/>
        </p:spPr>
        <p:txBody>
          <a:bodyPr wrap="none" lIns="0" tIns="0" rIns="0" bIns="0" anchor="ctr" anchorCtr="0">
            <a:spAutoFit/>
          </a:bodyPr>
          <a:lstStyle/>
          <a:p>
            <a:r>
              <a:rPr lang="es-ES" sz="900" b="1" dirty="0">
                <a:latin typeface="Lato Light" panose="020F0302020204030203" pitchFamily="34" charset="0"/>
                <a:cs typeface="Times New Roman" panose="02020603050405020304" pitchFamily="18" charset="0"/>
              </a:rPr>
              <a:t>BIZKAIKO BATZAR NAGUSIAK</a:t>
            </a:r>
            <a:endParaRPr lang="es-ES" sz="900" b="1" u="none" dirty="0">
              <a:latin typeface="Lato" panose="020F0502020204030203" pitchFamily="34" charset="77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6FBDC7C-C560-A0EB-8D5D-711D23EF5DB1}"/>
              </a:ext>
            </a:extLst>
          </p:cNvPr>
          <p:cNvSpPr txBox="1"/>
          <p:nvPr/>
        </p:nvSpPr>
        <p:spPr>
          <a:xfrm>
            <a:off x="2902020" y="3086919"/>
            <a:ext cx="849592" cy="138499"/>
          </a:xfrm>
          <a:prstGeom prst="rect">
            <a:avLst/>
          </a:prstGeom>
          <a:noFill/>
        </p:spPr>
        <p:txBody>
          <a:bodyPr wrap="none" lIns="0" tIns="0" rIns="0" bIns="0" anchor="ctr" anchorCtr="0">
            <a:spAutoFit/>
          </a:bodyPr>
          <a:lstStyle/>
          <a:p>
            <a:r>
              <a:rPr lang="es-ES" sz="900" b="1" dirty="0">
                <a:latin typeface="Lato Light" panose="020F0302020204030203" pitchFamily="34" charset="0"/>
                <a:cs typeface="Times New Roman" panose="02020603050405020304" pitchFamily="18" charset="0"/>
              </a:rPr>
              <a:t>ZOR PUBLIKOA</a:t>
            </a:r>
            <a:endParaRPr lang="es-ES" sz="900" b="1" i="0" u="none" dirty="0">
              <a:latin typeface="Lato" panose="020F0502020204030203" pitchFamily="34" charset="77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9F6BBF5-2089-D0F5-C29C-4A9275B29B7B}"/>
              </a:ext>
            </a:extLst>
          </p:cNvPr>
          <p:cNvSpPr txBox="1"/>
          <p:nvPr/>
        </p:nvSpPr>
        <p:spPr>
          <a:xfrm>
            <a:off x="2902020" y="3625325"/>
            <a:ext cx="1157368" cy="138499"/>
          </a:xfrm>
          <a:prstGeom prst="rect">
            <a:avLst/>
          </a:prstGeom>
          <a:noFill/>
        </p:spPr>
        <p:txBody>
          <a:bodyPr wrap="none" lIns="0" tIns="0" rIns="0" bIns="0" anchor="ctr" anchorCtr="0">
            <a:spAutoFit/>
          </a:bodyPr>
          <a:lstStyle/>
          <a:p>
            <a:r>
              <a:rPr lang="es-ES" sz="900" b="1" dirty="0">
                <a:latin typeface="Lato Light" panose="020F0302020204030203" pitchFamily="34" charset="0"/>
                <a:cs typeface="Times New Roman" panose="02020603050405020304" pitchFamily="18" charset="0"/>
              </a:rPr>
              <a:t>GASTUA LANGILERIA</a:t>
            </a:r>
            <a:endParaRPr lang="es-ES" sz="900" b="1" i="0" u="none" dirty="0">
              <a:latin typeface="Lato" panose="020F0502020204030203" pitchFamily="34" charset="77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38824F8-D9A4-DEEE-3A72-DAE9858FE073}"/>
              </a:ext>
            </a:extLst>
          </p:cNvPr>
          <p:cNvSpPr txBox="1"/>
          <p:nvPr/>
        </p:nvSpPr>
        <p:spPr>
          <a:xfrm>
            <a:off x="2902020" y="4165785"/>
            <a:ext cx="1718419" cy="138499"/>
          </a:xfrm>
          <a:prstGeom prst="rect">
            <a:avLst/>
          </a:prstGeom>
          <a:noFill/>
        </p:spPr>
        <p:txBody>
          <a:bodyPr wrap="none" lIns="0" tIns="0" rIns="0" bIns="0" anchor="ctr" anchorCtr="0">
            <a:spAutoFit/>
          </a:bodyPr>
          <a:lstStyle/>
          <a:p>
            <a:r>
              <a:rPr lang="es-ES" sz="900" b="1" dirty="0">
                <a:latin typeface="Lato Light" panose="020F0302020204030203" pitchFamily="34" charset="0"/>
                <a:cs typeface="Times New Roman" panose="02020603050405020304" pitchFamily="18" charset="0"/>
              </a:rPr>
              <a:t>SAILEK ESKURAGARRI DUTENA</a:t>
            </a:r>
            <a:endParaRPr lang="es-ES" sz="900" b="1" i="0" u="none" dirty="0">
              <a:latin typeface="Lato" panose="020F0502020204030203" pitchFamily="34" charset="77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E8DD30A-8384-B557-D9F1-B94C5EDEFA8D}"/>
              </a:ext>
            </a:extLst>
          </p:cNvPr>
          <p:cNvSpPr txBox="1"/>
          <p:nvPr/>
        </p:nvSpPr>
        <p:spPr>
          <a:xfrm>
            <a:off x="2902020" y="1489373"/>
            <a:ext cx="1056379" cy="138499"/>
          </a:xfrm>
          <a:prstGeom prst="rect">
            <a:avLst/>
          </a:prstGeom>
          <a:noFill/>
        </p:spPr>
        <p:txBody>
          <a:bodyPr wrap="none" lIns="0" tIns="0" rIns="0" bIns="0" anchor="ctr" anchorCtr="0">
            <a:spAutoFit/>
          </a:bodyPr>
          <a:lstStyle/>
          <a:p>
            <a:r>
              <a:rPr lang="es-ES" sz="900" b="1" dirty="0">
                <a:latin typeface="Lato Light" panose="020F0302020204030203" pitchFamily="34" charset="0"/>
                <a:cs typeface="Times New Roman" panose="02020603050405020304" pitchFamily="18" charset="0"/>
              </a:rPr>
              <a:t>KUPOA ESTATUARI</a:t>
            </a:r>
            <a:endParaRPr lang="es-ES" sz="900" b="1" i="0" u="none" dirty="0">
              <a:latin typeface="Lato" panose="020F0502020204030203" pitchFamily="34" charset="77"/>
            </a:endParaRP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0F7342A3-7047-B502-5B1E-549A66E79B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599" y="189988"/>
            <a:ext cx="715013" cy="533400"/>
          </a:xfrm>
          <a:prstGeom prst="rect">
            <a:avLst/>
          </a:prstGeom>
        </p:spPr>
      </p:pic>
      <p:sp>
        <p:nvSpPr>
          <p:cNvPr id="61" name="Título 1">
            <a:extLst>
              <a:ext uri="{FF2B5EF4-FFF2-40B4-BE49-F238E27FC236}">
                <a16:creationId xmlns:a16="http://schemas.microsoft.com/office/drawing/2014/main" id="{72299173-069A-725F-A1AB-7B5AADBB2A4B}"/>
              </a:ext>
            </a:extLst>
          </p:cNvPr>
          <p:cNvSpPr txBox="1">
            <a:spLocks/>
          </p:cNvSpPr>
          <p:nvPr/>
        </p:nvSpPr>
        <p:spPr>
          <a:xfrm>
            <a:off x="2902020" y="432103"/>
            <a:ext cx="1251769" cy="338400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none" lIns="108000" tIns="0" rIns="108000" bIns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s-ES" sz="1800" u="none" dirty="0">
                <a:solidFill>
                  <a:schemeClr val="bg1"/>
                </a:solidFill>
                <a:latin typeface="Lato Light" panose="020F0302020204030203" pitchFamily="34" charset="77"/>
              </a:rPr>
              <a:t>GASTUAK:</a:t>
            </a:r>
            <a:endParaRPr lang="es-ES" sz="2200" u="none" dirty="0">
              <a:solidFill>
                <a:schemeClr val="bg1"/>
              </a:solidFill>
              <a:latin typeface="Lato Light" panose="020F0302020204030203" pitchFamily="34" charset="77"/>
            </a:endParaRP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66C82BF0-94EB-C278-7183-29ABD4E02106}"/>
              </a:ext>
            </a:extLst>
          </p:cNvPr>
          <p:cNvSpPr txBox="1"/>
          <p:nvPr/>
        </p:nvSpPr>
        <p:spPr>
          <a:xfrm>
            <a:off x="2902020" y="1130069"/>
            <a:ext cx="792000" cy="180000"/>
          </a:xfrm>
          <a:prstGeom prst="rect">
            <a:avLst/>
          </a:prstGeom>
          <a:noFill/>
          <a:ln w="6350">
            <a:solidFill>
              <a:srgbClr val="4870AD"/>
            </a:solidFill>
          </a:ln>
        </p:spPr>
        <p:txBody>
          <a:bodyPr wrap="square" lIns="36000" tIns="0" rIns="108000" bIns="0" anchor="ctr" anchorCtr="0">
            <a:noAutofit/>
          </a:bodyPr>
          <a:lstStyle>
            <a:defPPr>
              <a:defRPr lang="en-US"/>
            </a:defPPr>
            <a:lvl1pPr algn="r">
              <a:defRPr sz="950" b="1">
                <a:latin typeface="Lato" panose="020F0502020204030203" pitchFamily="34" charset="77"/>
              </a:defRPr>
            </a:lvl1pPr>
          </a:lstStyle>
          <a:p>
            <a:r>
              <a:rPr lang="es-ES" dirty="0"/>
              <a:t>7.648,3 M€</a:t>
            </a:r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CF6654A1-7842-568D-8570-4A2CDD6A0A93}"/>
              </a:ext>
            </a:extLst>
          </p:cNvPr>
          <p:cNvSpPr/>
          <p:nvPr/>
        </p:nvSpPr>
        <p:spPr bwMode="auto">
          <a:xfrm>
            <a:off x="3694020" y="1130069"/>
            <a:ext cx="5048343" cy="180000"/>
          </a:xfrm>
          <a:prstGeom prst="rect">
            <a:avLst/>
          </a:prstGeom>
          <a:solidFill>
            <a:srgbClr val="4870AD"/>
          </a:solidFill>
          <a:ln w="6350" cap="flat" cmpd="sng" algn="ctr">
            <a:solidFill>
              <a:srgbClr val="4870AD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1800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A6147B62-196A-C1E2-06E9-4E5BA19CEA8A}"/>
              </a:ext>
            </a:extLst>
          </p:cNvPr>
          <p:cNvSpPr/>
          <p:nvPr/>
        </p:nvSpPr>
        <p:spPr bwMode="auto">
          <a:xfrm>
            <a:off x="3694022" y="2719125"/>
            <a:ext cx="75090" cy="180000"/>
          </a:xfrm>
          <a:prstGeom prst="rect">
            <a:avLst/>
          </a:prstGeom>
          <a:solidFill>
            <a:srgbClr val="01A1A5"/>
          </a:solidFill>
          <a:ln w="6350" cap="flat" cmpd="sng" algn="ctr">
            <a:solidFill>
              <a:srgbClr val="01A1A5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11223C7E-9B5E-EAE7-2435-84305FEE0FDD}"/>
              </a:ext>
            </a:extLst>
          </p:cNvPr>
          <p:cNvSpPr/>
          <p:nvPr/>
        </p:nvSpPr>
        <p:spPr bwMode="auto">
          <a:xfrm>
            <a:off x="3694022" y="1663523"/>
            <a:ext cx="752824" cy="180000"/>
          </a:xfrm>
          <a:prstGeom prst="rect">
            <a:avLst/>
          </a:prstGeom>
          <a:solidFill>
            <a:srgbClr val="A1275C"/>
          </a:solidFill>
          <a:ln w="6350" cap="flat" cmpd="sng" algn="ctr">
            <a:solidFill>
              <a:srgbClr val="A1275C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1800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68" name="Rectángulo 67">
            <a:extLst>
              <a:ext uri="{FF2B5EF4-FFF2-40B4-BE49-F238E27FC236}">
                <a16:creationId xmlns:a16="http://schemas.microsoft.com/office/drawing/2014/main" id="{BE55CD67-178A-FC39-6516-655DCB1D7F48}"/>
              </a:ext>
            </a:extLst>
          </p:cNvPr>
          <p:cNvSpPr/>
          <p:nvPr/>
        </p:nvSpPr>
        <p:spPr bwMode="auto">
          <a:xfrm>
            <a:off x="3694020" y="2201643"/>
            <a:ext cx="1609343" cy="180000"/>
          </a:xfrm>
          <a:prstGeom prst="rect">
            <a:avLst/>
          </a:prstGeom>
          <a:solidFill>
            <a:srgbClr val="80893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1800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id="{04473879-AD56-5C94-9EC8-4D1C3CEC1C3D}"/>
              </a:ext>
            </a:extLst>
          </p:cNvPr>
          <p:cNvSpPr/>
          <p:nvPr/>
        </p:nvSpPr>
        <p:spPr bwMode="auto">
          <a:xfrm>
            <a:off x="3694021" y="3268650"/>
            <a:ext cx="356614" cy="180000"/>
          </a:xfrm>
          <a:prstGeom prst="rect">
            <a:avLst/>
          </a:prstGeom>
          <a:solidFill>
            <a:srgbClr val="A9890A"/>
          </a:solidFill>
          <a:ln w="6350" cap="flat" cmpd="sng" algn="ctr">
            <a:solidFill>
              <a:srgbClr val="A9890A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0" name="Rectángulo 69">
            <a:extLst>
              <a:ext uri="{FF2B5EF4-FFF2-40B4-BE49-F238E27FC236}">
                <a16:creationId xmlns:a16="http://schemas.microsoft.com/office/drawing/2014/main" id="{81757841-94F3-B01F-B427-7D02DEA672CC}"/>
              </a:ext>
            </a:extLst>
          </p:cNvPr>
          <p:cNvSpPr/>
          <p:nvPr/>
        </p:nvSpPr>
        <p:spPr bwMode="auto">
          <a:xfrm>
            <a:off x="3694021" y="3799968"/>
            <a:ext cx="459769" cy="180000"/>
          </a:xfrm>
          <a:prstGeom prst="rect">
            <a:avLst/>
          </a:prstGeom>
          <a:solidFill>
            <a:srgbClr val="BD713C"/>
          </a:solidFill>
          <a:ln w="6350" cap="flat" cmpd="sng" algn="ctr">
            <a:solidFill>
              <a:srgbClr val="BD713C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7D85B304-4778-B010-FD6F-03A5845B4E18}"/>
              </a:ext>
            </a:extLst>
          </p:cNvPr>
          <p:cNvSpPr/>
          <p:nvPr/>
        </p:nvSpPr>
        <p:spPr bwMode="auto">
          <a:xfrm>
            <a:off x="3694021" y="4336974"/>
            <a:ext cx="1652989" cy="180000"/>
          </a:xfrm>
          <a:prstGeom prst="rect">
            <a:avLst/>
          </a:prstGeom>
          <a:solidFill>
            <a:srgbClr val="C5A6A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1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887A352F-4B4B-373A-26C0-30582A0AF29A}"/>
              </a:ext>
            </a:extLst>
          </p:cNvPr>
          <p:cNvSpPr txBox="1"/>
          <p:nvPr/>
        </p:nvSpPr>
        <p:spPr>
          <a:xfrm>
            <a:off x="2902020" y="2719125"/>
            <a:ext cx="792000" cy="180000"/>
          </a:xfrm>
          <a:prstGeom prst="rect">
            <a:avLst/>
          </a:prstGeom>
          <a:noFill/>
          <a:ln w="6350">
            <a:solidFill>
              <a:srgbClr val="01A1A5"/>
            </a:solidFill>
          </a:ln>
        </p:spPr>
        <p:txBody>
          <a:bodyPr wrap="square" lIns="36000" tIns="0" rIns="108000" bIns="0" anchor="ctr" anchorCtr="0">
            <a:noAutofit/>
          </a:bodyPr>
          <a:lstStyle/>
          <a:p>
            <a:pPr algn="r"/>
            <a:r>
              <a:rPr lang="es-ES" sz="950" b="1" dirty="0">
                <a:latin typeface="Lato" panose="020F0502020204030203" pitchFamily="34" charset="77"/>
              </a:rPr>
              <a:t>11 M€</a:t>
            </a:r>
            <a:endParaRPr lang="es-ES" sz="950" dirty="0"/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ECCA782D-A78F-70D9-596D-169B97A5D615}"/>
              </a:ext>
            </a:extLst>
          </p:cNvPr>
          <p:cNvSpPr txBox="1"/>
          <p:nvPr/>
        </p:nvSpPr>
        <p:spPr>
          <a:xfrm>
            <a:off x="2902020" y="1663523"/>
            <a:ext cx="792000" cy="180000"/>
          </a:xfrm>
          <a:prstGeom prst="rect">
            <a:avLst/>
          </a:prstGeom>
          <a:noFill/>
          <a:ln w="6350">
            <a:solidFill>
              <a:srgbClr val="A1275C"/>
            </a:solidFill>
          </a:ln>
        </p:spPr>
        <p:txBody>
          <a:bodyPr wrap="square" lIns="36000" tIns="0" rIns="108000" bIns="0" anchor="ctr" anchorCtr="0">
            <a:noAutofit/>
          </a:bodyPr>
          <a:lstStyle>
            <a:defPPr>
              <a:defRPr lang="en-US"/>
            </a:defPPr>
            <a:lvl1pPr algn="r">
              <a:defRPr sz="950" b="1">
                <a:latin typeface="Lato" panose="020F0502020204030203" pitchFamily="34" charset="77"/>
              </a:defRPr>
            </a:lvl1pPr>
          </a:lstStyle>
          <a:p>
            <a:r>
              <a:rPr lang="es-ES" dirty="0"/>
              <a:t>761,3  M€</a:t>
            </a:r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id="{1954F2D8-0653-BD25-04F6-D02DEFD4108A}"/>
              </a:ext>
            </a:extLst>
          </p:cNvPr>
          <p:cNvSpPr txBox="1"/>
          <p:nvPr/>
        </p:nvSpPr>
        <p:spPr>
          <a:xfrm>
            <a:off x="2902020" y="2201643"/>
            <a:ext cx="792000" cy="180000"/>
          </a:xfrm>
          <a:prstGeom prst="rect">
            <a:avLst/>
          </a:prstGeom>
          <a:noFill/>
          <a:ln w="6350">
            <a:solidFill>
              <a:srgbClr val="7C8D6C"/>
            </a:solidFill>
          </a:ln>
        </p:spPr>
        <p:txBody>
          <a:bodyPr wrap="square" lIns="36000" tIns="0" rIns="108000" bIns="0" anchor="ctr" anchorCtr="0">
            <a:noAutofit/>
          </a:bodyPr>
          <a:lstStyle/>
          <a:p>
            <a:pPr algn="r"/>
            <a:r>
              <a:rPr lang="es-ES" sz="950" b="1" dirty="0">
                <a:latin typeface="Lato" panose="020F0502020204030203" pitchFamily="34" charset="77"/>
              </a:rPr>
              <a:t>1.337,8 M€</a:t>
            </a:r>
            <a:endParaRPr lang="es-ES" sz="950" dirty="0"/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1B523D30-8380-D9E9-7914-4F61624BAE2F}"/>
              </a:ext>
            </a:extLst>
          </p:cNvPr>
          <p:cNvSpPr txBox="1"/>
          <p:nvPr/>
        </p:nvSpPr>
        <p:spPr>
          <a:xfrm>
            <a:off x="2902020" y="3268650"/>
            <a:ext cx="792000" cy="180000"/>
          </a:xfrm>
          <a:prstGeom prst="rect">
            <a:avLst/>
          </a:prstGeom>
          <a:noFill/>
          <a:ln w="6350">
            <a:solidFill>
              <a:srgbClr val="A9890A"/>
            </a:solidFill>
          </a:ln>
        </p:spPr>
        <p:txBody>
          <a:bodyPr wrap="square" lIns="36000" tIns="0" rIns="108000" bIns="0" anchor="ctr" anchorCtr="0">
            <a:noAutofit/>
          </a:bodyPr>
          <a:lstStyle/>
          <a:p>
            <a:pPr algn="r"/>
            <a:r>
              <a:rPr lang="es-ES" sz="950" b="1" dirty="0">
                <a:latin typeface="Lato" panose="020F0502020204030203" pitchFamily="34" charset="77"/>
              </a:rPr>
              <a:t>258,9 M€</a:t>
            </a:r>
            <a:endParaRPr lang="es-ES" sz="950" dirty="0"/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7CDD1E1C-2A85-4DB7-E8FD-6E2E950675A7}"/>
              </a:ext>
            </a:extLst>
          </p:cNvPr>
          <p:cNvSpPr txBox="1"/>
          <p:nvPr/>
        </p:nvSpPr>
        <p:spPr>
          <a:xfrm>
            <a:off x="2902020" y="3799968"/>
            <a:ext cx="792000" cy="180000"/>
          </a:xfrm>
          <a:prstGeom prst="rect">
            <a:avLst/>
          </a:prstGeom>
          <a:noFill/>
          <a:ln w="6350">
            <a:solidFill>
              <a:srgbClr val="BD713C"/>
            </a:solidFill>
          </a:ln>
        </p:spPr>
        <p:txBody>
          <a:bodyPr wrap="square" lIns="36000" tIns="0" rIns="108000" bIns="0" anchor="ctr" anchorCtr="0">
            <a:noAutofit/>
          </a:bodyPr>
          <a:lstStyle/>
          <a:p>
            <a:pPr algn="r"/>
            <a:r>
              <a:rPr lang="es-ES" sz="950" b="1" dirty="0">
                <a:latin typeface="Lato" panose="020F0502020204030203" pitchFamily="34" charset="77"/>
              </a:rPr>
              <a:t>284 M€</a:t>
            </a:r>
            <a:endParaRPr lang="es-ES" sz="950" dirty="0"/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D3F9445C-8654-BDDF-F7B8-A1CBC9363DDE}"/>
              </a:ext>
            </a:extLst>
          </p:cNvPr>
          <p:cNvSpPr txBox="1"/>
          <p:nvPr/>
        </p:nvSpPr>
        <p:spPr>
          <a:xfrm>
            <a:off x="2902020" y="4336974"/>
            <a:ext cx="792000" cy="180000"/>
          </a:xfrm>
          <a:prstGeom prst="rect">
            <a:avLst/>
          </a:prstGeom>
          <a:noFill/>
          <a:ln w="6350">
            <a:solidFill>
              <a:srgbClr val="998186"/>
            </a:solidFill>
          </a:ln>
        </p:spPr>
        <p:txBody>
          <a:bodyPr wrap="square" lIns="36000" tIns="0" rIns="108000" bIns="0" anchor="ctr" anchorCtr="0">
            <a:noAutofit/>
          </a:bodyPr>
          <a:lstStyle/>
          <a:p>
            <a:pPr algn="r"/>
            <a:r>
              <a:rPr lang="es-ES" sz="950" b="1" dirty="0">
                <a:latin typeface="Lato" panose="020F0502020204030203" pitchFamily="34" charset="77"/>
              </a:rPr>
              <a:t>1.806,7 M€</a:t>
            </a:r>
            <a:endParaRPr lang="es-ES" sz="950" dirty="0"/>
          </a:p>
        </p:txBody>
      </p:sp>
      <p:pic>
        <p:nvPicPr>
          <p:cNvPr id="44" name="Imagen 43">
            <a:extLst>
              <a:ext uri="{FF2B5EF4-FFF2-40B4-BE49-F238E27FC236}">
                <a16:creationId xmlns:a16="http://schemas.microsoft.com/office/drawing/2014/main" id="{C0221D21-B0F0-DEA3-F73A-522CB632ED7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2666"/>
          <a:stretch/>
        </p:blipFill>
        <p:spPr>
          <a:xfrm>
            <a:off x="1" y="3594966"/>
            <a:ext cx="2498942" cy="154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967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8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9500"/>
                            </p:stCondLst>
                            <p:childTnLst>
                              <p:par>
                                <p:cTn id="59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1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2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400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6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7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8500"/>
                            </p:stCondLst>
                            <p:childTnLst>
                              <p:par>
                                <p:cTn id="85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0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3000"/>
                            </p:stCondLst>
                            <p:childTnLst>
                              <p:par>
                                <p:cTn id="98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50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4" grpId="0"/>
      <p:bldP spid="6" grpId="0"/>
      <p:bldP spid="7" grpId="0"/>
      <p:bldP spid="8" grpId="0"/>
      <p:bldP spid="9" grpId="0"/>
      <p:bldP spid="10" grpId="0"/>
      <p:bldP spid="12" grpId="0"/>
      <p:bldP spid="61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ítulo 1">
            <a:extLst>
              <a:ext uri="{FF2B5EF4-FFF2-40B4-BE49-F238E27FC236}">
                <a16:creationId xmlns:a16="http://schemas.microsoft.com/office/drawing/2014/main" id="{317C6D2C-9CF9-A378-8F61-198B48AEDBD6}"/>
              </a:ext>
            </a:extLst>
          </p:cNvPr>
          <p:cNvSpPr txBox="1">
            <a:spLocks/>
          </p:cNvSpPr>
          <p:nvPr/>
        </p:nvSpPr>
        <p:spPr>
          <a:xfrm>
            <a:off x="2936622" y="432103"/>
            <a:ext cx="3564376" cy="338554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none" lIns="108000" tIns="0" rIns="108000" bIns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s-ES" sz="1750" dirty="0">
                <a:solidFill>
                  <a:schemeClr val="bg1"/>
                </a:solidFill>
                <a:latin typeface="Lato Light" panose="020F0302020204030203" pitchFamily="34" charset="77"/>
              </a:rPr>
              <a:t>SAILEK ESKURAGARRI DUTENAK</a:t>
            </a:r>
            <a:r>
              <a:rPr lang="es-ES" sz="1750" u="none" dirty="0">
                <a:solidFill>
                  <a:schemeClr val="bg1"/>
                </a:solidFill>
                <a:latin typeface="Lato Light" panose="020F0302020204030203" pitchFamily="34" charset="77"/>
              </a:rPr>
              <a:t>: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FE06F35-7E31-1D50-1A98-0FC09C3930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6000"/>
          </a:blip>
          <a:stretch>
            <a:fillRect/>
          </a:stretch>
        </p:blipFill>
        <p:spPr>
          <a:xfrm>
            <a:off x="271599" y="2392508"/>
            <a:ext cx="874065" cy="39514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36B5D3-8295-3E00-C707-9E65626438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599" y="1671479"/>
            <a:ext cx="874064" cy="40558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668C277-8009-329A-798E-217F29F7B7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599" y="189988"/>
            <a:ext cx="715013" cy="533400"/>
          </a:xfrm>
          <a:prstGeom prst="rect">
            <a:avLst/>
          </a:prstGeom>
        </p:spPr>
      </p:pic>
      <p:sp>
        <p:nvSpPr>
          <p:cNvPr id="22" name="Título 1">
            <a:extLst>
              <a:ext uri="{FF2B5EF4-FFF2-40B4-BE49-F238E27FC236}">
                <a16:creationId xmlns:a16="http://schemas.microsoft.com/office/drawing/2014/main" id="{59AFF78C-C33E-1A07-1FF6-74CA1D97E389}"/>
              </a:ext>
            </a:extLst>
          </p:cNvPr>
          <p:cNvSpPr txBox="1">
            <a:spLocks/>
          </p:cNvSpPr>
          <p:nvPr/>
        </p:nvSpPr>
        <p:spPr>
          <a:xfrm>
            <a:off x="6500998" y="432103"/>
            <a:ext cx="2643002" cy="3384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none" lIns="108000" tIns="0" rIns="108000" bIns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s-ES" sz="1900" b="1" dirty="0">
                <a:solidFill>
                  <a:srgbClr val="EAEAEA"/>
                </a:solidFill>
                <a:latin typeface="Lato" panose="020F0502020204030203" pitchFamily="34" charset="77"/>
              </a:rPr>
              <a:t>1.806,6  </a:t>
            </a:r>
            <a:r>
              <a:rPr lang="es-ES" sz="1900" b="1" u="none" dirty="0">
                <a:solidFill>
                  <a:srgbClr val="EAEAEA"/>
                </a:solidFill>
                <a:latin typeface="Lato" panose="020F0502020204030203" pitchFamily="34" charset="77"/>
              </a:rPr>
              <a:t>M€ </a:t>
            </a:r>
            <a:endParaRPr lang="es-ES" sz="1900" u="none" dirty="0">
              <a:solidFill>
                <a:srgbClr val="EAEAEA"/>
              </a:solidFill>
              <a:latin typeface="Lato Light" panose="020F0302020204030203" pitchFamily="34" charset="77"/>
            </a:endParaRP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2BC45C4E-38F7-778F-D906-F8D284AC70DD}"/>
              </a:ext>
            </a:extLst>
          </p:cNvPr>
          <p:cNvSpPr txBox="1"/>
          <p:nvPr/>
        </p:nvSpPr>
        <p:spPr>
          <a:xfrm>
            <a:off x="2936621" y="1126989"/>
            <a:ext cx="698088" cy="180000"/>
          </a:xfrm>
          <a:prstGeom prst="rect">
            <a:avLst/>
          </a:prstGeom>
          <a:noFill/>
          <a:ln w="6350">
            <a:solidFill>
              <a:srgbClr val="7C8D6C"/>
            </a:solidFill>
          </a:ln>
        </p:spPr>
        <p:txBody>
          <a:bodyPr wrap="square" lIns="36000" tIns="0" rIns="108000" bIns="0" anchor="ctr" anchorCtr="0">
            <a:noAutofit/>
          </a:bodyPr>
          <a:lstStyle/>
          <a:p>
            <a:pPr algn="r"/>
            <a:r>
              <a:rPr lang="es-ES" sz="950" b="1" dirty="0">
                <a:latin typeface="Lato" panose="020F0502020204030203" pitchFamily="34" charset="77"/>
              </a:rPr>
              <a:t>80,9 M€</a:t>
            </a:r>
            <a:endParaRPr lang="es-ES" sz="950" dirty="0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A8E9C1A6-9C4C-7B4E-0590-9CB64FF12F54}"/>
              </a:ext>
            </a:extLst>
          </p:cNvPr>
          <p:cNvSpPr/>
          <p:nvPr/>
        </p:nvSpPr>
        <p:spPr bwMode="auto">
          <a:xfrm>
            <a:off x="3637238" y="1126989"/>
            <a:ext cx="900000" cy="180000"/>
          </a:xfrm>
          <a:prstGeom prst="rect">
            <a:avLst/>
          </a:prstGeom>
          <a:solidFill>
            <a:srgbClr val="7C8D6C"/>
          </a:solidFill>
          <a:ln w="6350" cap="flat" cmpd="sng" algn="ctr">
            <a:solidFill>
              <a:srgbClr val="7C8D6C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EF1EA24A-A0E6-CFED-E96A-91B4E5D7E44E}"/>
              </a:ext>
            </a:extLst>
          </p:cNvPr>
          <p:cNvSpPr txBox="1"/>
          <p:nvPr/>
        </p:nvSpPr>
        <p:spPr>
          <a:xfrm>
            <a:off x="2936621" y="970712"/>
            <a:ext cx="3543554" cy="123111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r>
              <a:rPr lang="es-ES" sz="800" b="1" dirty="0">
                <a:latin typeface="Lato Light" panose="020F0302020204030203" pitchFamily="34" charset="0"/>
                <a:cs typeface="Times New Roman" panose="02020603050405020304" pitchFamily="18" charset="0"/>
              </a:rPr>
              <a:t>INGURUNE NATURALA  ETA NEKAZARITZA SUSTAPENA</a:t>
            </a:r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C033BFA6-9290-913C-312A-D15A5ABCB5A2}"/>
              </a:ext>
            </a:extLst>
          </p:cNvPr>
          <p:cNvSpPr/>
          <p:nvPr/>
        </p:nvSpPr>
        <p:spPr bwMode="auto">
          <a:xfrm>
            <a:off x="3637238" y="4350239"/>
            <a:ext cx="2500685" cy="180000"/>
          </a:xfrm>
          <a:prstGeom prst="rect">
            <a:avLst/>
          </a:prstGeom>
          <a:solidFill>
            <a:srgbClr val="A6A18D"/>
          </a:solidFill>
          <a:ln w="6350" cap="flat" cmpd="sng" algn="ctr">
            <a:solidFill>
              <a:srgbClr val="A6A18D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74E10ECE-13E8-B692-0B5C-15175F0A2DBF}"/>
              </a:ext>
            </a:extLst>
          </p:cNvPr>
          <p:cNvSpPr txBox="1"/>
          <p:nvPr/>
        </p:nvSpPr>
        <p:spPr>
          <a:xfrm>
            <a:off x="2936621" y="4206657"/>
            <a:ext cx="4170598" cy="123111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r>
              <a:rPr lang="es-ES" sz="800" b="1" dirty="0">
                <a:latin typeface="Lato Light" panose="020F0302020204030203" pitchFamily="34" charset="77"/>
              </a:rPr>
              <a:t>AZPIEGITURAK  ETA LURRALDE GARAPENA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E81A7B43-E61B-9736-0FA6-C15F97382A66}"/>
              </a:ext>
            </a:extLst>
          </p:cNvPr>
          <p:cNvSpPr txBox="1"/>
          <p:nvPr/>
        </p:nvSpPr>
        <p:spPr>
          <a:xfrm>
            <a:off x="2936621" y="2197406"/>
            <a:ext cx="3543554" cy="123111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r>
              <a:rPr lang="es-ES" sz="800" b="1" dirty="0">
                <a:latin typeface="Lato Light" panose="020F0302020204030203" pitchFamily="34" charset="77"/>
              </a:rPr>
              <a:t>OGASUNA ETA FINANTZAK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5EB17DBC-B79B-F4C4-77A7-9380990A6EA6}"/>
              </a:ext>
            </a:extLst>
          </p:cNvPr>
          <p:cNvSpPr/>
          <p:nvPr/>
        </p:nvSpPr>
        <p:spPr bwMode="auto">
          <a:xfrm>
            <a:off x="3637238" y="2340983"/>
            <a:ext cx="755375" cy="180000"/>
          </a:xfrm>
          <a:prstGeom prst="rect">
            <a:avLst/>
          </a:prstGeom>
          <a:solidFill>
            <a:srgbClr val="A1275C"/>
          </a:solidFill>
          <a:ln w="6350" cap="flat" cmpd="sng" algn="ctr">
            <a:solidFill>
              <a:srgbClr val="A1275C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291D5744-BDA8-2612-FDA7-2A6F9E6F98C3}"/>
              </a:ext>
            </a:extLst>
          </p:cNvPr>
          <p:cNvSpPr txBox="1"/>
          <p:nvPr/>
        </p:nvSpPr>
        <p:spPr>
          <a:xfrm>
            <a:off x="2936621" y="1388626"/>
            <a:ext cx="3543554" cy="123111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r>
              <a:rPr lang="es-ES" sz="800" b="1" dirty="0">
                <a:latin typeface="Lato Light" panose="020F0302020204030203" pitchFamily="34" charset="77"/>
              </a:rPr>
              <a:t>GIZARTE EKINTZA</a:t>
            </a: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C6A76F0A-7FAF-594B-320F-0BB2BB0A60CA}"/>
              </a:ext>
            </a:extLst>
          </p:cNvPr>
          <p:cNvSpPr/>
          <p:nvPr/>
        </p:nvSpPr>
        <p:spPr bwMode="auto">
          <a:xfrm>
            <a:off x="3637238" y="1532203"/>
            <a:ext cx="5105125" cy="180000"/>
          </a:xfrm>
          <a:prstGeom prst="rect">
            <a:avLst/>
          </a:prstGeom>
          <a:solidFill>
            <a:srgbClr val="01A1A5"/>
          </a:solidFill>
          <a:ln w="6350" cap="flat" cmpd="sng" algn="ctr">
            <a:solidFill>
              <a:srgbClr val="01A1A5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7531C74D-6194-5948-BACB-54B2F71158A5}"/>
              </a:ext>
            </a:extLst>
          </p:cNvPr>
          <p:cNvSpPr txBox="1"/>
          <p:nvPr/>
        </p:nvSpPr>
        <p:spPr>
          <a:xfrm>
            <a:off x="2936621" y="1793016"/>
            <a:ext cx="3543554" cy="123111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r>
              <a:rPr lang="es-ES" sz="800" b="1" dirty="0">
                <a:latin typeface="Lato Light" panose="020F0302020204030203" pitchFamily="34" charset="77"/>
              </a:rPr>
              <a:t>EUSKARA, KULTURA ETA KIROLA</a:t>
            </a:r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id="{50CB436C-EC7C-63A9-F1E1-F177D1F04BCF}"/>
              </a:ext>
            </a:extLst>
          </p:cNvPr>
          <p:cNvSpPr/>
          <p:nvPr/>
        </p:nvSpPr>
        <p:spPr bwMode="auto">
          <a:xfrm>
            <a:off x="3637239" y="1936593"/>
            <a:ext cx="720000" cy="180000"/>
          </a:xfrm>
          <a:prstGeom prst="rect">
            <a:avLst/>
          </a:prstGeom>
          <a:solidFill>
            <a:srgbClr val="4870AD"/>
          </a:solidFill>
          <a:ln w="6350" cap="flat" cmpd="sng" algn="ctr">
            <a:solidFill>
              <a:srgbClr val="4870AD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95356583-A013-261F-8596-0605057E415E}"/>
              </a:ext>
            </a:extLst>
          </p:cNvPr>
          <p:cNvSpPr txBox="1"/>
          <p:nvPr/>
        </p:nvSpPr>
        <p:spPr>
          <a:xfrm>
            <a:off x="2936621" y="2595446"/>
            <a:ext cx="3543554" cy="123111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r>
              <a:rPr lang="es-ES" sz="800" b="1" dirty="0">
                <a:latin typeface="Lato Light" panose="020F0302020204030203" pitchFamily="34" charset="77"/>
              </a:rPr>
              <a:t>GARRAIOAK, MUGIKORTASUNA  ETA TURISMOA</a:t>
            </a:r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1BA41791-E174-18AA-46C2-02B5B0E14FB0}"/>
              </a:ext>
            </a:extLst>
          </p:cNvPr>
          <p:cNvSpPr/>
          <p:nvPr/>
        </p:nvSpPr>
        <p:spPr bwMode="auto">
          <a:xfrm>
            <a:off x="3637238" y="2739023"/>
            <a:ext cx="2278484" cy="180000"/>
          </a:xfrm>
          <a:prstGeom prst="rect">
            <a:avLst/>
          </a:prstGeom>
          <a:solidFill>
            <a:srgbClr val="A9890A"/>
          </a:solidFill>
          <a:ln w="6350" cap="flat" cmpd="sng" algn="ctr">
            <a:solidFill>
              <a:srgbClr val="A9890A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CB44A54D-86AD-D5F6-B34E-BCF8CF0DD3CA}"/>
              </a:ext>
            </a:extLst>
          </p:cNvPr>
          <p:cNvSpPr txBox="1"/>
          <p:nvPr/>
        </p:nvSpPr>
        <p:spPr>
          <a:xfrm>
            <a:off x="2936621" y="2999836"/>
            <a:ext cx="4342720" cy="123111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r>
              <a:rPr lang="es-ES" sz="800" b="1" dirty="0">
                <a:latin typeface="Lato Light" panose="020F0302020204030203" pitchFamily="34" charset="77"/>
              </a:rPr>
              <a:t>HERRI ADMINISTRAZIOA  ETA ERAKUNDE HARREMANAK </a:t>
            </a:r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id="{D1FA4DD0-94CB-DA16-B119-8E1E4C30CEFD}"/>
              </a:ext>
            </a:extLst>
          </p:cNvPr>
          <p:cNvSpPr/>
          <p:nvPr/>
        </p:nvSpPr>
        <p:spPr bwMode="auto">
          <a:xfrm>
            <a:off x="3637238" y="3143413"/>
            <a:ext cx="1057425" cy="180000"/>
          </a:xfrm>
          <a:prstGeom prst="rect">
            <a:avLst/>
          </a:prstGeom>
          <a:solidFill>
            <a:srgbClr val="BD713C"/>
          </a:solidFill>
          <a:ln w="6350" cap="flat" cmpd="sng" algn="ctr">
            <a:solidFill>
              <a:srgbClr val="BD713C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F1618165-F60D-0F1D-7212-64814CBF7D2B}"/>
              </a:ext>
            </a:extLst>
          </p:cNvPr>
          <p:cNvSpPr txBox="1"/>
          <p:nvPr/>
        </p:nvSpPr>
        <p:spPr>
          <a:xfrm>
            <a:off x="2936620" y="3397876"/>
            <a:ext cx="3564377" cy="123111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r>
              <a:rPr lang="es-ES" sz="800" b="1" dirty="0">
                <a:latin typeface="Lato Light" panose="020F0302020204030203" pitchFamily="34" charset="77"/>
              </a:rPr>
              <a:t>EKONOMIA SUSTAPENA</a:t>
            </a:r>
          </a:p>
        </p:txBody>
      </p:sp>
      <p:sp>
        <p:nvSpPr>
          <p:cNvPr id="72" name="Rectángulo 71">
            <a:extLst>
              <a:ext uri="{FF2B5EF4-FFF2-40B4-BE49-F238E27FC236}">
                <a16:creationId xmlns:a16="http://schemas.microsoft.com/office/drawing/2014/main" id="{4D73BC60-C370-CF8D-6938-CF92C442EF05}"/>
              </a:ext>
            </a:extLst>
          </p:cNvPr>
          <p:cNvSpPr/>
          <p:nvPr/>
        </p:nvSpPr>
        <p:spPr bwMode="auto">
          <a:xfrm>
            <a:off x="3637238" y="3541453"/>
            <a:ext cx="934762" cy="180000"/>
          </a:xfrm>
          <a:prstGeom prst="rect">
            <a:avLst/>
          </a:prstGeom>
          <a:solidFill>
            <a:srgbClr val="957967"/>
          </a:solidFill>
          <a:ln w="6350" cap="flat" cmpd="sng" algn="ctr">
            <a:solidFill>
              <a:srgbClr val="957967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66AAFDA1-AAAE-F066-0E81-C203B40AC9B4}"/>
              </a:ext>
            </a:extLst>
          </p:cNvPr>
          <p:cNvSpPr txBox="1"/>
          <p:nvPr/>
        </p:nvSpPr>
        <p:spPr>
          <a:xfrm>
            <a:off x="2936621" y="3802266"/>
            <a:ext cx="3543554" cy="123111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r>
              <a:rPr lang="es-ES" sz="800" b="1" dirty="0">
                <a:latin typeface="Lato Light" panose="020F0302020204030203" pitchFamily="34" charset="77"/>
              </a:rPr>
              <a:t>ENPLEGUA, GIZARTE KOHESIOA ETA BERDINTASUNA</a:t>
            </a:r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id="{564A6A34-2B67-8394-CE6C-398854DD10CB}"/>
              </a:ext>
            </a:extLst>
          </p:cNvPr>
          <p:cNvSpPr txBox="1"/>
          <p:nvPr/>
        </p:nvSpPr>
        <p:spPr>
          <a:xfrm>
            <a:off x="2936621" y="4350239"/>
            <a:ext cx="698088" cy="180000"/>
          </a:xfrm>
          <a:prstGeom prst="rect">
            <a:avLst/>
          </a:prstGeom>
          <a:noFill/>
          <a:ln w="6350">
            <a:solidFill>
              <a:srgbClr val="A6A18D"/>
            </a:solidFill>
          </a:ln>
        </p:spPr>
        <p:txBody>
          <a:bodyPr wrap="square" lIns="36000" tIns="0" rIns="108000" bIns="0" anchor="ctr" anchorCtr="0">
            <a:noAutofit/>
          </a:bodyPr>
          <a:lstStyle/>
          <a:p>
            <a:pPr algn="r"/>
            <a:r>
              <a:rPr lang="es-ES" sz="950" b="1" dirty="0">
                <a:latin typeface="Lato" panose="020F0502020204030203" pitchFamily="34" charset="77"/>
              </a:rPr>
              <a:t>257,1 M€</a:t>
            </a:r>
            <a:endParaRPr lang="es-ES" sz="950" dirty="0"/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A9C10D58-C3B0-540F-7B8C-AF76C065622F}"/>
              </a:ext>
            </a:extLst>
          </p:cNvPr>
          <p:cNvSpPr txBox="1"/>
          <p:nvPr/>
        </p:nvSpPr>
        <p:spPr>
          <a:xfrm>
            <a:off x="2936621" y="2340983"/>
            <a:ext cx="698088" cy="180000"/>
          </a:xfrm>
          <a:prstGeom prst="rect">
            <a:avLst/>
          </a:prstGeom>
          <a:noFill/>
          <a:ln w="6350">
            <a:solidFill>
              <a:srgbClr val="A1275C"/>
            </a:solidFill>
          </a:ln>
        </p:spPr>
        <p:txBody>
          <a:bodyPr wrap="square" lIns="36000" tIns="0" rIns="108000" bIns="0" anchor="ctr" anchorCtr="0">
            <a:noAutofit/>
          </a:bodyPr>
          <a:lstStyle/>
          <a:p>
            <a:pPr algn="r"/>
            <a:r>
              <a:rPr lang="es-ES" sz="950" b="1" dirty="0">
                <a:latin typeface="Lato" panose="020F0502020204030203" pitchFamily="34" charset="77"/>
              </a:rPr>
              <a:t>75,1 M€</a:t>
            </a:r>
            <a:endParaRPr lang="es-ES" sz="950" dirty="0"/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221D7F13-8FE6-8383-3DC8-06A411D76409}"/>
              </a:ext>
            </a:extLst>
          </p:cNvPr>
          <p:cNvSpPr txBox="1"/>
          <p:nvPr/>
        </p:nvSpPr>
        <p:spPr>
          <a:xfrm>
            <a:off x="2936621" y="1532203"/>
            <a:ext cx="698088" cy="180000"/>
          </a:xfrm>
          <a:prstGeom prst="rect">
            <a:avLst/>
          </a:prstGeom>
          <a:noFill/>
          <a:ln w="6350">
            <a:solidFill>
              <a:srgbClr val="01A1A5"/>
            </a:solidFill>
          </a:ln>
        </p:spPr>
        <p:txBody>
          <a:bodyPr wrap="square" lIns="36000" tIns="0" rIns="108000" bIns="0" anchor="ctr" anchorCtr="0">
            <a:noAutofit/>
          </a:bodyPr>
          <a:lstStyle/>
          <a:p>
            <a:pPr algn="r"/>
            <a:r>
              <a:rPr lang="es-ES" sz="950" b="1" dirty="0">
                <a:latin typeface="Lato" panose="020F0502020204030203" pitchFamily="34" charset="77"/>
              </a:rPr>
              <a:t>813,9 M€</a:t>
            </a:r>
            <a:endParaRPr lang="es-ES" sz="950" dirty="0"/>
          </a:p>
        </p:txBody>
      </p:sp>
      <p:sp>
        <p:nvSpPr>
          <p:cNvPr id="90" name="CuadroTexto 89">
            <a:extLst>
              <a:ext uri="{FF2B5EF4-FFF2-40B4-BE49-F238E27FC236}">
                <a16:creationId xmlns:a16="http://schemas.microsoft.com/office/drawing/2014/main" id="{1F3D1A01-F614-6899-5534-0A56353823A9}"/>
              </a:ext>
            </a:extLst>
          </p:cNvPr>
          <p:cNvSpPr txBox="1"/>
          <p:nvPr/>
        </p:nvSpPr>
        <p:spPr>
          <a:xfrm>
            <a:off x="2936621" y="1936593"/>
            <a:ext cx="698088" cy="180000"/>
          </a:xfrm>
          <a:prstGeom prst="rect">
            <a:avLst/>
          </a:prstGeom>
          <a:noFill/>
          <a:ln w="6350">
            <a:solidFill>
              <a:srgbClr val="4870AD"/>
            </a:solidFill>
          </a:ln>
        </p:spPr>
        <p:txBody>
          <a:bodyPr wrap="square" lIns="36000" tIns="0" rIns="108000" bIns="0" anchor="ctr" anchorCtr="0">
            <a:noAutofit/>
          </a:bodyPr>
          <a:lstStyle/>
          <a:p>
            <a:pPr algn="r"/>
            <a:r>
              <a:rPr lang="es-ES" sz="950" b="1" dirty="0">
                <a:latin typeface="Lato" panose="020F0502020204030203" pitchFamily="34" charset="77"/>
              </a:rPr>
              <a:t>73,1 M€</a:t>
            </a:r>
            <a:endParaRPr lang="es-ES" sz="950" dirty="0"/>
          </a:p>
        </p:txBody>
      </p:sp>
      <p:sp>
        <p:nvSpPr>
          <p:cNvPr id="91" name="CuadroTexto 90">
            <a:extLst>
              <a:ext uri="{FF2B5EF4-FFF2-40B4-BE49-F238E27FC236}">
                <a16:creationId xmlns:a16="http://schemas.microsoft.com/office/drawing/2014/main" id="{10E4E764-C68E-F595-5406-76CFE76D0ABD}"/>
              </a:ext>
            </a:extLst>
          </p:cNvPr>
          <p:cNvSpPr txBox="1"/>
          <p:nvPr/>
        </p:nvSpPr>
        <p:spPr>
          <a:xfrm>
            <a:off x="2936621" y="2739023"/>
            <a:ext cx="698088" cy="180000"/>
          </a:xfrm>
          <a:prstGeom prst="rect">
            <a:avLst/>
          </a:prstGeom>
          <a:noFill/>
          <a:ln w="6350">
            <a:solidFill>
              <a:srgbClr val="A9890A"/>
            </a:solidFill>
          </a:ln>
        </p:spPr>
        <p:txBody>
          <a:bodyPr wrap="square" lIns="36000" tIns="0" rIns="108000" bIns="0" anchor="ctr" anchorCtr="0">
            <a:noAutofit/>
          </a:bodyPr>
          <a:lstStyle/>
          <a:p>
            <a:pPr algn="r"/>
            <a:r>
              <a:rPr lang="es-ES" sz="950" b="1" dirty="0">
                <a:latin typeface="Lato" panose="020F0502020204030203" pitchFamily="34" charset="77"/>
              </a:rPr>
              <a:t>231,7 M€</a:t>
            </a:r>
            <a:endParaRPr lang="es-ES" sz="950" dirty="0"/>
          </a:p>
        </p:txBody>
      </p:sp>
      <p:sp>
        <p:nvSpPr>
          <p:cNvPr id="92" name="CuadroTexto 91">
            <a:extLst>
              <a:ext uri="{FF2B5EF4-FFF2-40B4-BE49-F238E27FC236}">
                <a16:creationId xmlns:a16="http://schemas.microsoft.com/office/drawing/2014/main" id="{81C60586-FC0D-7329-28C2-67D50EE4AAB6}"/>
              </a:ext>
            </a:extLst>
          </p:cNvPr>
          <p:cNvSpPr txBox="1"/>
          <p:nvPr/>
        </p:nvSpPr>
        <p:spPr>
          <a:xfrm>
            <a:off x="2936621" y="3143413"/>
            <a:ext cx="698088" cy="180000"/>
          </a:xfrm>
          <a:prstGeom prst="rect">
            <a:avLst/>
          </a:prstGeom>
          <a:noFill/>
          <a:ln w="6350">
            <a:solidFill>
              <a:srgbClr val="BD713C"/>
            </a:solidFill>
          </a:ln>
        </p:spPr>
        <p:txBody>
          <a:bodyPr wrap="square" lIns="36000" tIns="0" rIns="108000" bIns="0" anchor="ctr" anchorCtr="0">
            <a:noAutofit/>
          </a:bodyPr>
          <a:lstStyle/>
          <a:p>
            <a:pPr algn="r"/>
            <a:r>
              <a:rPr lang="es-ES" sz="950" b="1" dirty="0">
                <a:latin typeface="Lato" panose="020F0502020204030203" pitchFamily="34" charset="77"/>
              </a:rPr>
              <a:t>98,9 M€</a:t>
            </a:r>
            <a:endParaRPr lang="es-ES" sz="950" dirty="0"/>
          </a:p>
        </p:txBody>
      </p:sp>
      <p:sp>
        <p:nvSpPr>
          <p:cNvPr id="93" name="CuadroTexto 92">
            <a:extLst>
              <a:ext uri="{FF2B5EF4-FFF2-40B4-BE49-F238E27FC236}">
                <a16:creationId xmlns:a16="http://schemas.microsoft.com/office/drawing/2014/main" id="{522EACDE-DFCB-CD49-C14C-51161809488D}"/>
              </a:ext>
            </a:extLst>
          </p:cNvPr>
          <p:cNvSpPr txBox="1"/>
          <p:nvPr/>
        </p:nvSpPr>
        <p:spPr>
          <a:xfrm>
            <a:off x="2936621" y="3541453"/>
            <a:ext cx="698088" cy="180000"/>
          </a:xfrm>
          <a:prstGeom prst="rect">
            <a:avLst/>
          </a:prstGeom>
          <a:noFill/>
          <a:ln w="6350">
            <a:solidFill>
              <a:srgbClr val="957967"/>
            </a:solidFill>
          </a:ln>
        </p:spPr>
        <p:txBody>
          <a:bodyPr wrap="square" lIns="36000" tIns="0" rIns="108000" bIns="0" anchor="ctr" anchorCtr="0">
            <a:noAutofit/>
          </a:bodyPr>
          <a:lstStyle/>
          <a:p>
            <a:pPr algn="r"/>
            <a:r>
              <a:rPr lang="es-ES" sz="950" b="1" dirty="0">
                <a:latin typeface="Lato" panose="020F0502020204030203" pitchFamily="34" charset="77"/>
              </a:rPr>
              <a:t>83,4 M€</a:t>
            </a:r>
            <a:endParaRPr lang="es-ES" sz="950" dirty="0"/>
          </a:p>
        </p:txBody>
      </p:sp>
      <p:sp>
        <p:nvSpPr>
          <p:cNvPr id="94" name="CuadroTexto 93">
            <a:extLst>
              <a:ext uri="{FF2B5EF4-FFF2-40B4-BE49-F238E27FC236}">
                <a16:creationId xmlns:a16="http://schemas.microsoft.com/office/drawing/2014/main" id="{6310D7AC-424D-7CE2-9E5B-1DE3A7B1B857}"/>
              </a:ext>
            </a:extLst>
          </p:cNvPr>
          <p:cNvSpPr txBox="1"/>
          <p:nvPr/>
        </p:nvSpPr>
        <p:spPr>
          <a:xfrm>
            <a:off x="2936621" y="3945843"/>
            <a:ext cx="698088" cy="180000"/>
          </a:xfrm>
          <a:prstGeom prst="rect">
            <a:avLst/>
          </a:prstGeom>
          <a:noFill/>
          <a:ln w="6350">
            <a:solidFill>
              <a:srgbClr val="6F8494"/>
            </a:solidFill>
          </a:ln>
        </p:spPr>
        <p:txBody>
          <a:bodyPr wrap="square" lIns="36000" tIns="0" rIns="108000" bIns="0" anchor="ctr" anchorCtr="0">
            <a:noAutofit/>
          </a:bodyPr>
          <a:lstStyle/>
          <a:p>
            <a:pPr algn="r"/>
            <a:r>
              <a:rPr lang="es-ES" sz="950" b="1">
                <a:latin typeface="Lato" panose="020F0502020204030203" pitchFamily="34" charset="77"/>
              </a:rPr>
              <a:t>92,4 </a:t>
            </a:r>
            <a:r>
              <a:rPr lang="es-ES" sz="950" b="1" dirty="0">
                <a:latin typeface="Lato" panose="020F0502020204030203" pitchFamily="34" charset="77"/>
              </a:rPr>
              <a:t>M€</a:t>
            </a:r>
            <a:endParaRPr lang="es-ES" sz="950" dirty="0"/>
          </a:p>
        </p:txBody>
      </p:sp>
      <p:sp>
        <p:nvSpPr>
          <p:cNvPr id="95" name="Rectángulo 94">
            <a:extLst>
              <a:ext uri="{FF2B5EF4-FFF2-40B4-BE49-F238E27FC236}">
                <a16:creationId xmlns:a16="http://schemas.microsoft.com/office/drawing/2014/main" id="{1FD55C0D-DE13-471D-FAFB-35ACB5ECE881}"/>
              </a:ext>
            </a:extLst>
          </p:cNvPr>
          <p:cNvSpPr/>
          <p:nvPr/>
        </p:nvSpPr>
        <p:spPr bwMode="auto">
          <a:xfrm>
            <a:off x="3637239" y="3945843"/>
            <a:ext cx="1012516" cy="180000"/>
          </a:xfrm>
          <a:prstGeom prst="rect">
            <a:avLst/>
          </a:prstGeom>
          <a:solidFill>
            <a:srgbClr val="6F8494"/>
          </a:solidFill>
          <a:ln w="6350" cap="flat" cmpd="sng" algn="ctr">
            <a:solidFill>
              <a:srgbClr val="6F8494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9DBCA7C-9E87-BFE6-B1CD-25610C4E7B6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2666"/>
          <a:stretch/>
        </p:blipFill>
        <p:spPr>
          <a:xfrm>
            <a:off x="1" y="3594966"/>
            <a:ext cx="2498942" cy="154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07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45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6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7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9000"/>
                            </p:stCondLst>
                            <p:childTnLst>
                              <p:par>
                                <p:cTn id="59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2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350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6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8000"/>
                            </p:stCondLst>
                            <p:childTnLst>
                              <p:par>
                                <p:cTn id="85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0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2500"/>
                            </p:stCondLst>
                            <p:childTnLst>
                              <p:par>
                                <p:cTn id="98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45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5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7000"/>
                            </p:stCondLst>
                            <p:childTnLst>
                              <p:par>
                                <p:cTn id="111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4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90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400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1500"/>
                            </p:stCondLst>
                            <p:childTnLst>
                              <p:par>
                                <p:cTn id="124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3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445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47" grpId="0" animBg="1"/>
      <p:bldP spid="48" grpId="0" animBg="1"/>
      <p:bldP spid="49" grpId="0"/>
      <p:bldP spid="51" grpId="0" animBg="1"/>
      <p:bldP spid="52" grpId="0"/>
      <p:bldP spid="54" grpId="0"/>
      <p:bldP spid="56" grpId="0" animBg="1"/>
      <p:bldP spid="57" grpId="0"/>
      <p:bldP spid="59" grpId="0" animBg="1"/>
      <p:bldP spid="61" grpId="0"/>
      <p:bldP spid="63" grpId="0" animBg="1"/>
      <p:bldP spid="64" grpId="0"/>
      <p:bldP spid="65" grpId="0" animBg="1"/>
      <p:bldP spid="67" grpId="0"/>
      <p:bldP spid="69" grpId="0" animBg="1"/>
      <p:bldP spid="71" grpId="0"/>
      <p:bldP spid="72" grpId="0" animBg="1"/>
      <p:bldP spid="73" grpId="0"/>
      <p:bldP spid="74" grpId="0" animBg="1"/>
      <p:bldP spid="75" grpId="0" animBg="1"/>
      <p:bldP spid="77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31364DE-3851-4A6A-8379-F5A90558E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"/>
            <a:ext cx="9144000" cy="514287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3F39608-282E-D350-5ED4-D7C8CB052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0"/>
            <a:ext cx="9144000" cy="514287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E066EF0E-7145-7579-091B-A4C6691A14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2774" y="411163"/>
            <a:ext cx="1098452" cy="89249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29E749B-611C-7C8A-3869-39E241CDB4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3862" y="3757592"/>
            <a:ext cx="2304000" cy="71630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1239731-5DB7-6F6C-2842-B4C3E427D8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1226" y="3757586"/>
            <a:ext cx="2304000" cy="71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51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de Office</Template>
  <TotalTime>665</TotalTime>
  <Words>131</Words>
  <Application>Microsoft Office PowerPoint</Application>
  <PresentationFormat>Presentación en pantalla (16:9)</PresentationFormat>
  <Paragraphs>44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Lato</vt:lpstr>
      <vt:lpstr>Lato Light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Microsoft Office User</dc:creator>
  <cp:keywords/>
  <dc:description/>
  <cp:lastModifiedBy>FERNANDEZ CADIERNO, Alvaro</cp:lastModifiedBy>
  <cp:revision>13</cp:revision>
  <dcterms:created xsi:type="dcterms:W3CDTF">2026-10-15T09:44:11Z</dcterms:created>
  <dcterms:modified xsi:type="dcterms:W3CDTF">2026-10-30T12:04:12Z</dcterms:modified>
  <cp:category/>
</cp:coreProperties>
</file>