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1122" y="-7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9668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3650423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4255688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164020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3969591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426102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3172482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4027433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1669704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765072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49F2C62-9F53-445D-897E-3A61DF3885E9}" type="datetimeFigureOut">
              <a:rPr lang="es-ES" smtClean="0"/>
              <a:t>30/09/2014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DCE617D-2B91-42A6-AE32-913E570CFCA7}" type="slidenum">
              <a:rPr lang="es-ES" smtClean="0"/>
              <a:t>‹Nº›</a:t>
            </a:fld>
            <a:endParaRPr lang="es-ES"/>
          </a:p>
        </p:txBody>
      </p:sp>
    </p:spTree>
    <p:extLst>
      <p:ext uri="{BB962C8B-B14F-4D97-AF65-F5344CB8AC3E}">
        <p14:creationId xmlns:p14="http://schemas.microsoft.com/office/powerpoint/2010/main" val="979270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9F2C62-9F53-445D-897E-3A61DF3885E9}" type="datetimeFigureOut">
              <a:rPr lang="es-ES" smtClean="0"/>
              <a:t>30/09/2014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CE617D-2B91-42A6-AE32-913E570CFCA7}" type="slidenum">
              <a:rPr lang="es-ES" smtClean="0"/>
              <a:t>‹Nº›</a:t>
            </a:fld>
            <a:endParaRPr lang="es-ES"/>
          </a:p>
        </p:txBody>
      </p:sp>
    </p:spTree>
    <p:extLst>
      <p:ext uri="{BB962C8B-B14F-4D97-AF65-F5344CB8AC3E}">
        <p14:creationId xmlns:p14="http://schemas.microsoft.com/office/powerpoint/2010/main" val="2663340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18" Type="http://schemas.openxmlformats.org/officeDocument/2006/relationships/image" Target="cid:image001.jpg@01CE141E.66774530" TargetMode="External"/><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457200" y="44450"/>
            <a:ext cx="8229600" cy="1143000"/>
          </a:xfrm>
        </p:spPr>
        <p:txBody>
          <a:bodyPr/>
          <a:lstStyle/>
          <a:p>
            <a:r>
              <a:rPr lang="es-ES" altLang="es-ES" smtClean="0"/>
              <a:t>Plantilla práctica </a:t>
            </a:r>
          </a:p>
        </p:txBody>
      </p:sp>
      <p:pic>
        <p:nvPicPr>
          <p:cNvPr id="26627" name="3 Marcador de contenido"/>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07950" y="1196975"/>
            <a:ext cx="823913" cy="1098550"/>
          </a:xfrm>
        </p:spPr>
      </p:pic>
      <p:pic>
        <p:nvPicPr>
          <p:cNvPr id="26628" name="4 Imagen"/>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50" y="2347913"/>
            <a:ext cx="8636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5 Imagen"/>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7913" y="2357438"/>
            <a:ext cx="9017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6 Imagen"/>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900" y="3625850"/>
            <a:ext cx="871538"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7 Imagen"/>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9663" y="3644900"/>
            <a:ext cx="86995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8 Imagen"/>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950" y="4843463"/>
            <a:ext cx="8699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10 Imagen"/>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16463" y="1196975"/>
            <a:ext cx="86995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4" name="11 Imagen"/>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21350" y="1204913"/>
            <a:ext cx="871538"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5" name="12 Imagen"/>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117600" y="4854575"/>
            <a:ext cx="871538"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6" name="13 Imagen"/>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19638" y="2420938"/>
            <a:ext cx="8699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7" name="14 Imagen"/>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51513" y="2420938"/>
            <a:ext cx="8699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8" name="15 Imagen"/>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719638" y="3644900"/>
            <a:ext cx="86995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16 Imagen"/>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721350" y="3644900"/>
            <a:ext cx="871538"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0" name="17 Imagen"/>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716463" y="4941888"/>
            <a:ext cx="869950"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1" name="18 Imagen"/>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721350" y="4941888"/>
            <a:ext cx="871538"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42" name="Imagen 1" descr="Kultura vertical"/>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8243888" y="6021388"/>
            <a:ext cx="936625"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22 Rectángulo"/>
          <p:cNvSpPr/>
          <p:nvPr/>
        </p:nvSpPr>
        <p:spPr>
          <a:xfrm>
            <a:off x="2124075" y="1196975"/>
            <a:ext cx="2376488" cy="1008063"/>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050" dirty="0" smtClean="0">
                <a:latin typeface="Arial" panose="020B0604020202020204" pitchFamily="34" charset="0"/>
                <a:cs typeface="Arial" panose="020B0604020202020204" pitchFamily="34" charset="0"/>
              </a:rPr>
              <a:t>Enseñar la postura  de pie con una buena ALINEACIÓN es la base para  poder realizar el resto de ejercicios. La ATENCIÓN estará en colocar bien el CENTRO, la pelvis neutra flexionando bien las rodillas,  </a:t>
            </a:r>
            <a:endParaRPr lang="es-ES" sz="1050" dirty="0">
              <a:latin typeface="Arial" panose="020B0604020202020204" pitchFamily="34" charset="0"/>
              <a:cs typeface="Arial" panose="020B0604020202020204" pitchFamily="34" charset="0"/>
            </a:endParaRPr>
          </a:p>
        </p:txBody>
      </p:sp>
      <p:sp>
        <p:nvSpPr>
          <p:cNvPr id="24" name="23 Rectángulo"/>
          <p:cNvSpPr/>
          <p:nvPr/>
        </p:nvSpPr>
        <p:spPr>
          <a:xfrm>
            <a:off x="2124075" y="2420938"/>
            <a:ext cx="2376488" cy="1008062"/>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100" dirty="0" smtClean="0">
                <a:latin typeface="Arial" panose="020B0604020202020204" pitchFamily="34" charset="0"/>
                <a:cs typeface="Arial" panose="020B0604020202020204" pitchFamily="34" charset="0"/>
              </a:rPr>
              <a:t>Desplazándonos con un </a:t>
            </a:r>
            <a:r>
              <a:rPr lang="es-ES" sz="1100" dirty="0" err="1" smtClean="0">
                <a:latin typeface="Arial" panose="020B0604020202020204" pitchFamily="34" charset="0"/>
                <a:cs typeface="Arial" panose="020B0604020202020204" pitchFamily="34" charset="0"/>
              </a:rPr>
              <a:t>pull-boy</a:t>
            </a:r>
            <a:r>
              <a:rPr lang="es-ES" sz="1100" dirty="0" smtClean="0">
                <a:latin typeface="Arial" panose="020B0604020202020204" pitchFamily="34" charset="0"/>
                <a:cs typeface="Arial" panose="020B0604020202020204" pitchFamily="34" charset="0"/>
              </a:rPr>
              <a:t> en la cabeza percibiremos mejor que nos movemos desde el CENTRO con una buena ALINEACIÓN  de la columna evitando que se nos caiga</a:t>
            </a:r>
            <a:endParaRPr lang="es-ES" sz="1100" dirty="0">
              <a:latin typeface="Arial" panose="020B0604020202020204" pitchFamily="34" charset="0"/>
              <a:cs typeface="Arial" panose="020B0604020202020204" pitchFamily="34" charset="0"/>
            </a:endParaRPr>
          </a:p>
        </p:txBody>
      </p:sp>
      <p:sp>
        <p:nvSpPr>
          <p:cNvPr id="25" name="24 Rectángulo"/>
          <p:cNvSpPr/>
          <p:nvPr/>
        </p:nvSpPr>
        <p:spPr>
          <a:xfrm>
            <a:off x="2124075" y="3789363"/>
            <a:ext cx="2376488" cy="86360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100" dirty="0" smtClean="0">
                <a:latin typeface="Arial" panose="020B0604020202020204" pitchFamily="34" charset="0"/>
                <a:cs typeface="Arial" panose="020B0604020202020204" pitchFamily="34" charset="0"/>
              </a:rPr>
              <a:t>Desplazarnos con un cinturón de flotación nos ayudar a sentir cuando perdemos la estabilización de la pelvis  al </a:t>
            </a:r>
            <a:r>
              <a:rPr lang="es-ES" sz="1100" dirty="0" err="1" smtClean="0">
                <a:latin typeface="Arial" panose="020B0604020202020204" pitchFamily="34" charset="0"/>
                <a:cs typeface="Arial" panose="020B0604020202020204" pitchFamily="34" charset="0"/>
              </a:rPr>
              <a:t>desplazrnos</a:t>
            </a:r>
            <a:r>
              <a:rPr lang="es-ES" sz="1100" dirty="0" smtClean="0">
                <a:latin typeface="Arial" panose="020B0604020202020204" pitchFamily="34" charset="0"/>
                <a:cs typeface="Arial" panose="020B0604020202020204" pitchFamily="34" charset="0"/>
              </a:rPr>
              <a:t>  </a:t>
            </a:r>
            <a:endParaRPr lang="es-ES" sz="1100" dirty="0">
              <a:latin typeface="Arial" panose="020B0604020202020204" pitchFamily="34" charset="0"/>
              <a:cs typeface="Arial" panose="020B0604020202020204" pitchFamily="34" charset="0"/>
            </a:endParaRPr>
          </a:p>
        </p:txBody>
      </p:sp>
      <p:sp>
        <p:nvSpPr>
          <p:cNvPr id="26" name="25 Rectángulo"/>
          <p:cNvSpPr/>
          <p:nvPr/>
        </p:nvSpPr>
        <p:spPr>
          <a:xfrm>
            <a:off x="2124075" y="4869160"/>
            <a:ext cx="2376488" cy="1426370"/>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100" dirty="0" smtClean="0">
                <a:latin typeface="Arial" panose="020B0604020202020204" pitchFamily="34" charset="0"/>
                <a:cs typeface="Arial" panose="020B0604020202020204" pitchFamily="34" charset="0"/>
              </a:rPr>
              <a:t>Los desplazamientos y movimientos laterales los realizaremos  desde el CENTRO evitando que la pelvis y la columna se </a:t>
            </a:r>
            <a:r>
              <a:rPr lang="es-ES" sz="1100" dirty="0" err="1" smtClean="0">
                <a:latin typeface="Arial" panose="020B0604020202020204" pitchFamily="34" charset="0"/>
                <a:cs typeface="Arial" panose="020B0604020202020204" pitchFamily="34" charset="0"/>
              </a:rPr>
              <a:t>desastebilicen</a:t>
            </a:r>
            <a:r>
              <a:rPr lang="es-ES" sz="1100" dirty="0" smtClean="0">
                <a:latin typeface="Arial" panose="020B0604020202020204" pitchFamily="34" charset="0"/>
                <a:cs typeface="Arial" panose="020B0604020202020204" pitchFamily="34" charset="0"/>
              </a:rPr>
              <a:t>. Los brazos nos ayudaran a estabilizarnos, con ATENCIÓN  a que las escapulas lo </a:t>
            </a:r>
            <a:r>
              <a:rPr lang="es-ES" sz="1100" dirty="0" err="1" smtClean="0">
                <a:latin typeface="Arial" panose="020B0604020202020204" pitchFamily="34" charset="0"/>
                <a:cs typeface="Arial" panose="020B0604020202020204" pitchFamily="34" charset="0"/>
              </a:rPr>
              <a:t>esten</a:t>
            </a:r>
            <a:r>
              <a:rPr lang="es-ES" sz="1100" dirty="0" smtClean="0">
                <a:latin typeface="Arial" panose="020B0604020202020204" pitchFamily="34" charset="0"/>
                <a:cs typeface="Arial" panose="020B0604020202020204" pitchFamily="34" charset="0"/>
              </a:rPr>
              <a:t> también</a:t>
            </a:r>
            <a:endParaRPr lang="es-ES" sz="1100" dirty="0">
              <a:latin typeface="Arial" panose="020B0604020202020204" pitchFamily="34" charset="0"/>
              <a:cs typeface="Arial" panose="020B0604020202020204" pitchFamily="34" charset="0"/>
            </a:endParaRPr>
          </a:p>
        </p:txBody>
      </p:sp>
      <p:sp>
        <p:nvSpPr>
          <p:cNvPr id="27" name="26 Rectángulo"/>
          <p:cNvSpPr/>
          <p:nvPr/>
        </p:nvSpPr>
        <p:spPr>
          <a:xfrm>
            <a:off x="6732588" y="837679"/>
            <a:ext cx="2376487" cy="158320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050" dirty="0" smtClean="0">
                <a:latin typeface="Arial" panose="020B0604020202020204" pitchFamily="34" charset="0"/>
                <a:cs typeface="Arial" panose="020B0604020202020204" pitchFamily="34" charset="0"/>
              </a:rPr>
              <a:t>Los movimientos de elevación frontal de piernas los haremos igualmente desde el centro  evitando las alteraciones en pelvis y columna. La RESPIRACIÓN  que llevan nuestros alumnos/as nos servirá para observar la intensidad a la que ejecutan evitando que la respiración permanezca mucho tiempo  sin descender al abdomen</a:t>
            </a:r>
            <a:endParaRPr lang="es-ES" sz="1050" dirty="0">
              <a:latin typeface="Arial" panose="020B0604020202020204" pitchFamily="34" charset="0"/>
              <a:cs typeface="Arial" panose="020B0604020202020204" pitchFamily="34" charset="0"/>
            </a:endParaRPr>
          </a:p>
        </p:txBody>
      </p:sp>
      <p:sp>
        <p:nvSpPr>
          <p:cNvPr id="28" name="27 Rectángulo"/>
          <p:cNvSpPr/>
          <p:nvPr/>
        </p:nvSpPr>
        <p:spPr>
          <a:xfrm>
            <a:off x="6732588" y="2565077"/>
            <a:ext cx="2376487" cy="1367979"/>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100" dirty="0" smtClean="0">
                <a:latin typeface="Arial" panose="020B0604020202020204" pitchFamily="34" charset="0"/>
                <a:cs typeface="Arial" panose="020B0604020202020204" pitchFamily="34" charset="0"/>
              </a:rPr>
              <a:t>Los ejercicios de diagonales de KABAT propuestos en el </a:t>
            </a:r>
            <a:r>
              <a:rPr lang="es-ES" sz="1100" dirty="0" err="1" smtClean="0">
                <a:latin typeface="Arial" panose="020B0604020202020204" pitchFamily="34" charset="0"/>
                <a:cs typeface="Arial" panose="020B0604020202020204" pitchFamily="34" charset="0"/>
              </a:rPr>
              <a:t>area</a:t>
            </a:r>
            <a:r>
              <a:rPr lang="es-ES" sz="1100" dirty="0" smtClean="0">
                <a:latin typeface="Arial" panose="020B0604020202020204" pitchFamily="34" charset="0"/>
                <a:cs typeface="Arial" panose="020B0604020202020204" pitchFamily="34" charset="0"/>
              </a:rPr>
              <a:t> de la rehabilitación nos será </a:t>
            </a:r>
            <a:r>
              <a:rPr lang="es-ES" sz="1100" dirty="0" err="1" smtClean="0">
                <a:latin typeface="Arial" panose="020B0604020202020204" pitchFamily="34" charset="0"/>
                <a:cs typeface="Arial" panose="020B0604020202020204" pitchFamily="34" charset="0"/>
              </a:rPr>
              <a:t>utiles</a:t>
            </a:r>
            <a:r>
              <a:rPr lang="es-ES" sz="1100" dirty="0" smtClean="0">
                <a:latin typeface="Arial" panose="020B0604020202020204" pitchFamily="34" charset="0"/>
                <a:cs typeface="Arial" panose="020B0604020202020204" pitchFamily="34" charset="0"/>
              </a:rPr>
              <a:t> como recursos para activar toda la musculatura de los miembros superiores estando ATENTOS a la </a:t>
            </a:r>
            <a:r>
              <a:rPr lang="es-ES" sz="1100" dirty="0" err="1" smtClean="0">
                <a:latin typeface="Arial" panose="020B0604020202020204" pitchFamily="34" charset="0"/>
                <a:cs typeface="Arial" panose="020B0604020202020204" pitchFamily="34" charset="0"/>
              </a:rPr>
              <a:t>estabilizacion</a:t>
            </a:r>
            <a:r>
              <a:rPr lang="es-ES" sz="1100" dirty="0" smtClean="0">
                <a:latin typeface="Arial" panose="020B0604020202020204" pitchFamily="34" charset="0"/>
                <a:cs typeface="Arial" panose="020B0604020202020204" pitchFamily="34" charset="0"/>
              </a:rPr>
              <a:t> de las escapulas y manteniendo el  CENTRO estable</a:t>
            </a:r>
            <a:endParaRPr lang="es-ES" sz="1100" dirty="0">
              <a:latin typeface="Arial" panose="020B0604020202020204" pitchFamily="34" charset="0"/>
              <a:cs typeface="Arial" panose="020B0604020202020204" pitchFamily="34" charset="0"/>
            </a:endParaRPr>
          </a:p>
        </p:txBody>
      </p:sp>
      <p:sp>
        <p:nvSpPr>
          <p:cNvPr id="29" name="28 Rectángulo"/>
          <p:cNvSpPr/>
          <p:nvPr/>
        </p:nvSpPr>
        <p:spPr>
          <a:xfrm>
            <a:off x="6732588" y="4035094"/>
            <a:ext cx="2376487" cy="1482138"/>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ES" sz="1100" dirty="0">
                <a:latin typeface="Arial" panose="020B0604020202020204" pitchFamily="34" charset="0"/>
                <a:cs typeface="Arial" panose="020B0604020202020204" pitchFamily="34" charset="0"/>
              </a:rPr>
              <a:t>Los ejercicios de diagonales de KABAT propuestos en el </a:t>
            </a:r>
            <a:r>
              <a:rPr lang="es-ES" sz="1100" dirty="0" err="1">
                <a:latin typeface="Arial" panose="020B0604020202020204" pitchFamily="34" charset="0"/>
                <a:cs typeface="Arial" panose="020B0604020202020204" pitchFamily="34" charset="0"/>
              </a:rPr>
              <a:t>area</a:t>
            </a:r>
            <a:r>
              <a:rPr lang="es-ES" sz="1100" dirty="0">
                <a:latin typeface="Arial" panose="020B0604020202020204" pitchFamily="34" charset="0"/>
                <a:cs typeface="Arial" panose="020B0604020202020204" pitchFamily="34" charset="0"/>
              </a:rPr>
              <a:t> de la rehabilitación nos será </a:t>
            </a:r>
            <a:r>
              <a:rPr lang="es-ES" sz="1100" dirty="0" err="1">
                <a:latin typeface="Arial" panose="020B0604020202020204" pitchFamily="34" charset="0"/>
                <a:cs typeface="Arial" panose="020B0604020202020204" pitchFamily="34" charset="0"/>
              </a:rPr>
              <a:t>utiles</a:t>
            </a:r>
            <a:r>
              <a:rPr lang="es-ES" sz="1100" dirty="0">
                <a:latin typeface="Arial" panose="020B0604020202020204" pitchFamily="34" charset="0"/>
                <a:cs typeface="Arial" panose="020B0604020202020204" pitchFamily="34" charset="0"/>
              </a:rPr>
              <a:t> como recursos para activar toda la musculatura de los miembros </a:t>
            </a:r>
            <a:r>
              <a:rPr lang="es-ES" sz="1100" dirty="0" smtClean="0">
                <a:latin typeface="Arial" panose="020B0604020202020204" pitchFamily="34" charset="0"/>
                <a:cs typeface="Arial" panose="020B0604020202020204" pitchFamily="34" charset="0"/>
              </a:rPr>
              <a:t>inferiores ,estando </a:t>
            </a:r>
            <a:r>
              <a:rPr lang="es-ES" sz="1100" dirty="0">
                <a:latin typeface="Arial" panose="020B0604020202020204" pitchFamily="34" charset="0"/>
                <a:cs typeface="Arial" panose="020B0604020202020204" pitchFamily="34" charset="0"/>
              </a:rPr>
              <a:t>ATENTOS a la </a:t>
            </a:r>
            <a:r>
              <a:rPr lang="es-ES" sz="1100" dirty="0" err="1">
                <a:latin typeface="Arial" panose="020B0604020202020204" pitchFamily="34" charset="0"/>
                <a:cs typeface="Arial" panose="020B0604020202020204" pitchFamily="34" charset="0"/>
              </a:rPr>
              <a:t>estabilizacion</a:t>
            </a:r>
            <a:r>
              <a:rPr lang="es-ES" sz="1100" dirty="0">
                <a:latin typeface="Arial" panose="020B0604020202020204" pitchFamily="34" charset="0"/>
                <a:cs typeface="Arial" panose="020B0604020202020204" pitchFamily="34" charset="0"/>
              </a:rPr>
              <a:t> de </a:t>
            </a:r>
            <a:r>
              <a:rPr lang="es-ES" sz="1100" dirty="0" smtClean="0">
                <a:latin typeface="Arial" panose="020B0604020202020204" pitchFamily="34" charset="0"/>
                <a:cs typeface="Arial" panose="020B0604020202020204" pitchFamily="34" charset="0"/>
              </a:rPr>
              <a:t>la pelvis, y  </a:t>
            </a:r>
            <a:r>
              <a:rPr lang="es-ES" sz="1100" dirty="0" err="1" smtClean="0">
                <a:latin typeface="Arial" panose="020B0604020202020204" pitchFamily="34" charset="0"/>
                <a:cs typeface="Arial" panose="020B0604020202020204" pitchFamily="34" charset="0"/>
              </a:rPr>
              <a:t>coordinandonos</a:t>
            </a:r>
            <a:r>
              <a:rPr lang="es-ES" sz="1100" dirty="0" smtClean="0">
                <a:latin typeface="Arial" panose="020B0604020202020204" pitchFamily="34" charset="0"/>
                <a:cs typeface="Arial" panose="020B0604020202020204" pitchFamily="34" charset="0"/>
              </a:rPr>
              <a:t> con los brazos a mantener  el CENTRO</a:t>
            </a:r>
            <a:endParaRPr lang="es-E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66892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255</Words>
  <Application>Microsoft Office PowerPoint</Application>
  <PresentationFormat>Presentación en pantalla (4:3)</PresentationFormat>
  <Paragraphs>8</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Plantilla práctica </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práctica</dc:title>
  <dc:creator>Raul Sanchez</dc:creator>
  <cp:lastModifiedBy>LANTIK, S.A.</cp:lastModifiedBy>
  <cp:revision>7</cp:revision>
  <dcterms:created xsi:type="dcterms:W3CDTF">2014-09-26T10:55:27Z</dcterms:created>
  <dcterms:modified xsi:type="dcterms:W3CDTF">2014-09-30T10:46:37Z</dcterms:modified>
</cp:coreProperties>
</file>