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42" y="-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3A69BDFC-148F-4506-9F5D-A80E938E1A74}" type="datetimeFigureOut">
              <a:rPr lang="es-ES" smtClean="0"/>
              <a:pPr/>
              <a:t>05/10/2015</a:t>
            </a:fld>
            <a:endParaRPr lang="es-ES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s-ES"/>
          </a:p>
        </p:txBody>
      </p:sp>
      <p:sp>
        <p:nvSpPr>
          <p:cNvPr id="10" name="9 Rectángulo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Rectángulo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Rectángulo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18 Rectángulo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17 Conector recto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19 Conector recto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15 Conector recto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21 Conector recto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26 Rectángulo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20 Elipse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Elipse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23 Elipse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25 Elipse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24 Elipse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CA7CCD38-5D80-492A-A08F-00802E2C95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A69BDFC-148F-4506-9F5D-A80E938E1A74}" type="datetimeFigureOut">
              <a:rPr lang="es-ES" smtClean="0"/>
              <a:pPr/>
              <a:t>05/10/2015</a:t>
            </a:fld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A7CCD38-5D80-492A-A08F-00802E2C959E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3A69BDFC-148F-4506-9F5D-A80E938E1A74}" type="datetimeFigureOut">
              <a:rPr lang="es-ES" smtClean="0"/>
              <a:pPr/>
              <a:t>05/10/2015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s-ES"/>
          </a:p>
        </p:txBody>
      </p:sp>
      <p:sp>
        <p:nvSpPr>
          <p:cNvPr id="9" name="8 Rectángulo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Rectángulo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13 Conector recto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15 Conector recto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16 Conector recto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17 Rectángulo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18 Elipse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19 Elipse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20 Elipse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21 Elipse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Elipse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25 Conector recto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CA7CCD38-5D80-492A-A08F-00802E2C959E}" type="slidenum">
              <a:rPr lang="es-ES" smtClean="0"/>
              <a:pPr/>
              <a:t>‹Nº›</a:t>
            </a:fld>
            <a:endParaRPr lang="es-ES"/>
          </a:p>
        </p:txBody>
      </p:sp>
      <p:pic>
        <p:nvPicPr>
          <p:cNvPr id="8" name="7 Imagen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5049" y="116632"/>
            <a:ext cx="4180025" cy="1440000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9BDFC-148F-4506-9F5D-A80E938E1A74}" type="datetimeFigureOut">
              <a:rPr lang="es-ES" smtClean="0"/>
              <a:pPr/>
              <a:t>05/10/2015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CCD38-5D80-492A-A08F-00802E2C959E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9BDFC-148F-4506-9F5D-A80E938E1A74}" type="datetimeFigureOut">
              <a:rPr lang="es-ES" smtClean="0"/>
              <a:pPr/>
              <a:t>05/10/2015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CCD38-5D80-492A-A08F-00802E2C959E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texto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pic>
        <p:nvPicPr>
          <p:cNvPr id="3" name="2 Imagen"/>
          <p:cNvPicPr>
            <a:picLocks noChangeAspect="1"/>
          </p:cNvPicPr>
          <p:nvPr userDrawn="1"/>
        </p:nvPicPr>
        <p:blipFill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2996952"/>
            <a:ext cx="3658094" cy="2160000"/>
          </a:xfrm>
          <a:prstGeom prst="rect">
            <a:avLst/>
          </a:prstGeom>
        </p:spPr>
      </p:pic>
      <p:sp>
        <p:nvSpPr>
          <p:cNvPr id="14" name="13 Marcador de texto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6" name="5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A69BDFC-148F-4506-9F5D-A80E938E1A74}" type="datetimeFigureOut">
              <a:rPr lang="es-ES" smtClean="0"/>
              <a:pPr/>
              <a:t>05/10/2015</a:t>
            </a:fld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A7CCD38-5D80-492A-A08F-00802E2C959E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9BDFC-148F-4506-9F5D-A80E938E1A74}" type="datetimeFigureOut">
              <a:rPr lang="es-ES" smtClean="0"/>
              <a:pPr/>
              <a:t>05/10/2015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CCD38-5D80-492A-A08F-00802E2C95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Rectángulo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17 Marcador de contenido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1" name="20 Marcador de fecha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A69BDFC-148F-4506-9F5D-A80E938E1A74}" type="datetimeFigureOut">
              <a:rPr lang="es-ES" smtClean="0"/>
              <a:pPr/>
              <a:t>05/10/2015</a:t>
            </a:fld>
            <a:endParaRPr lang="es-ES"/>
          </a:p>
        </p:txBody>
      </p:sp>
      <p:sp>
        <p:nvSpPr>
          <p:cNvPr id="22" name="21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A7CCD38-5D80-492A-A08F-00802E2C959E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3" name="22 Marcador de pie de página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Conector recto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18 Conector recto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19 Conector recto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16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A69BDFC-148F-4506-9F5D-A80E938E1A74}" type="datetimeFigureOut">
              <a:rPr lang="es-ES" smtClean="0"/>
              <a:pPr/>
              <a:t>05/10/2015</a:t>
            </a:fld>
            <a:endParaRPr lang="es-ES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A7CCD38-5D80-492A-A08F-00802E2C959E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1" name="20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9BDFC-148F-4506-9F5D-A80E938E1A74}" type="datetimeFigureOut">
              <a:rPr lang="es-ES" smtClean="0"/>
              <a:pPr/>
              <a:t>05/10/2015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CCD38-5D80-492A-A08F-00802E2C95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9BDFC-148F-4506-9F5D-A80E938E1A74}" type="datetimeFigureOut">
              <a:rPr lang="es-ES" smtClean="0"/>
              <a:pPr/>
              <a:t>05/10/2015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CCD38-5D80-492A-A08F-00802E2C95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Conector recto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A69BDFC-148F-4506-9F5D-A80E938E1A74}" type="datetimeFigureOut">
              <a:rPr lang="es-ES" smtClean="0"/>
              <a:pPr/>
              <a:t>05/10/2015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s-ES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9 Rectángulo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A7CCD38-5D80-492A-A08F-00802E2C95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3SSvF9u-Wm4" TargetMode="Externa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5736" y="836712"/>
            <a:ext cx="6172200" cy="2053590"/>
          </a:xfrm>
        </p:spPr>
        <p:txBody>
          <a:bodyPr/>
          <a:lstStyle/>
          <a:p>
            <a:r>
              <a:rPr lang="es-ES" dirty="0" err="1" smtClean="0"/>
              <a:t>Kirolaren</a:t>
            </a:r>
            <a:r>
              <a:rPr lang="es-ES" dirty="0" smtClean="0"/>
              <a:t> </a:t>
            </a:r>
            <a:r>
              <a:rPr lang="es-ES" dirty="0" err="1" smtClean="0"/>
              <a:t>balioa</a:t>
            </a:r>
            <a:r>
              <a:rPr lang="es-ES" dirty="0" smtClean="0"/>
              <a:t> </a:t>
            </a:r>
            <a:r>
              <a:rPr lang="es-ES" dirty="0" err="1" smtClean="0"/>
              <a:t>gizartearen</a:t>
            </a:r>
            <a:r>
              <a:rPr lang="es-ES" dirty="0" smtClean="0"/>
              <a:t> eta </a:t>
            </a:r>
            <a:r>
              <a:rPr lang="es-ES" dirty="0" err="1" smtClean="0"/>
              <a:t>pertsonaren</a:t>
            </a:r>
            <a:r>
              <a:rPr lang="es-ES" dirty="0" smtClean="0"/>
              <a:t> </a:t>
            </a:r>
            <a:r>
              <a:rPr lang="es-ES" dirty="0" err="1" smtClean="0"/>
              <a:t>aktibo</a:t>
            </a:r>
            <a:r>
              <a:rPr lang="es-ES" dirty="0" smtClean="0"/>
              <a:t> </a:t>
            </a:r>
            <a:r>
              <a:rPr lang="es-ES" dirty="0" err="1" smtClean="0"/>
              <a:t>gisa</a:t>
            </a:r>
            <a:r>
              <a:rPr lang="es-ES" dirty="0" smtClean="0"/>
              <a:t>.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body" idx="1"/>
          </p:nvPr>
        </p:nvSpPr>
        <p:spPr>
          <a:xfrm>
            <a:off x="2267744" y="3140968"/>
            <a:ext cx="6172200" cy="1371600"/>
          </a:xfrm>
        </p:spPr>
        <p:txBody>
          <a:bodyPr/>
          <a:lstStyle/>
          <a:p>
            <a:r>
              <a:rPr lang="es-ES" dirty="0" smtClean="0"/>
              <a:t>El valor del deporte como activo social y personal.</a:t>
            </a:r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4211960" y="4653136"/>
            <a:ext cx="45365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Asier Zarraga Zarate – </a:t>
            </a:r>
            <a:r>
              <a:rPr lang="es-ES" dirty="0" err="1" smtClean="0"/>
              <a:t>Psikologo</a:t>
            </a:r>
            <a:r>
              <a:rPr lang="es-ES" dirty="0" smtClean="0"/>
              <a:t> </a:t>
            </a:r>
          </a:p>
          <a:p>
            <a:r>
              <a:rPr lang="es-ES" dirty="0" smtClean="0"/>
              <a:t>asier.zarraga@bizipoza.biz</a:t>
            </a:r>
          </a:p>
          <a:p>
            <a:r>
              <a:rPr lang="es-ES" dirty="0" smtClean="0"/>
              <a:t>Sheila Muñoz </a:t>
            </a:r>
            <a:r>
              <a:rPr lang="es-ES" dirty="0" err="1" smtClean="0"/>
              <a:t>Morato</a:t>
            </a:r>
            <a:r>
              <a:rPr lang="es-ES" dirty="0" smtClean="0"/>
              <a:t> – </a:t>
            </a:r>
            <a:r>
              <a:rPr lang="es-ES" dirty="0" err="1" smtClean="0"/>
              <a:t>Psikologa</a:t>
            </a:r>
            <a:endParaRPr lang="es-ES" dirty="0" smtClean="0"/>
          </a:p>
          <a:p>
            <a:r>
              <a:rPr lang="es-ES" dirty="0" smtClean="0"/>
              <a:t>sheila.munoz@bizipoza.biz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2"/>
          </p:nvPr>
        </p:nvSpPr>
        <p:spPr>
          <a:xfrm>
            <a:off x="457200" y="2060848"/>
            <a:ext cx="3657600" cy="4187552"/>
          </a:xfrm>
        </p:spPr>
        <p:txBody>
          <a:bodyPr/>
          <a:lstStyle/>
          <a:p>
            <a:r>
              <a:rPr lang="es-ES" dirty="0" smtClean="0"/>
              <a:t>La actividad física es parte esencial del ser humano. Nos “reconecta” con el cuerpo , nos estabiliza emocionalmente y ayuda a integrarnos.</a:t>
            </a:r>
          </a:p>
          <a:p>
            <a:r>
              <a:rPr lang="es-ES" dirty="0" smtClean="0"/>
              <a:t>Buen “tónico” para el “cuerpo-mente-alma”</a:t>
            </a:r>
            <a:endParaRPr lang="es-ES" dirty="0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4"/>
          </p:nvPr>
        </p:nvSpPr>
        <p:spPr>
          <a:xfrm>
            <a:off x="4371975" y="2132856"/>
            <a:ext cx="3657600" cy="4115544"/>
          </a:xfrm>
        </p:spPr>
        <p:txBody>
          <a:bodyPr>
            <a:normAutofit lnSpcReduction="10000"/>
          </a:bodyPr>
          <a:lstStyle/>
          <a:p>
            <a:r>
              <a:rPr lang="es-ES" dirty="0" err="1" smtClean="0"/>
              <a:t>Jarduera</a:t>
            </a:r>
            <a:r>
              <a:rPr lang="es-ES" dirty="0" smtClean="0"/>
              <a:t> </a:t>
            </a:r>
            <a:r>
              <a:rPr lang="es-ES" dirty="0" err="1" smtClean="0"/>
              <a:t>fisikoa</a:t>
            </a:r>
            <a:r>
              <a:rPr lang="es-ES" dirty="0" smtClean="0"/>
              <a:t> </a:t>
            </a:r>
            <a:r>
              <a:rPr lang="es-ES" dirty="0" err="1" smtClean="0"/>
              <a:t>gizakion</a:t>
            </a:r>
            <a:r>
              <a:rPr lang="es-ES" dirty="0" smtClean="0"/>
              <a:t> </a:t>
            </a:r>
            <a:r>
              <a:rPr lang="es-ES" dirty="0" err="1" smtClean="0"/>
              <a:t>oinarrizko</a:t>
            </a:r>
            <a:r>
              <a:rPr lang="es-ES" dirty="0" smtClean="0"/>
              <a:t> </a:t>
            </a:r>
            <a:r>
              <a:rPr lang="es-ES" dirty="0" err="1" smtClean="0"/>
              <a:t>izatearen</a:t>
            </a:r>
            <a:r>
              <a:rPr lang="es-ES" dirty="0" smtClean="0"/>
              <a:t> </a:t>
            </a:r>
            <a:r>
              <a:rPr lang="es-ES" dirty="0" err="1" smtClean="0"/>
              <a:t>zati</a:t>
            </a:r>
            <a:r>
              <a:rPr lang="es-ES" dirty="0" smtClean="0"/>
              <a:t> </a:t>
            </a:r>
            <a:r>
              <a:rPr lang="es-ES" dirty="0" err="1" smtClean="0"/>
              <a:t>bat</a:t>
            </a:r>
            <a:r>
              <a:rPr lang="es-ES" dirty="0" smtClean="0"/>
              <a:t> da. </a:t>
            </a:r>
            <a:r>
              <a:rPr lang="es-ES" dirty="0" err="1" smtClean="0"/>
              <a:t>Garen</a:t>
            </a:r>
            <a:r>
              <a:rPr lang="es-ES" dirty="0" smtClean="0"/>
              <a:t> </a:t>
            </a:r>
            <a:r>
              <a:rPr lang="es-ES" dirty="0" err="1" smtClean="0"/>
              <a:t>gorputzarekin</a:t>
            </a:r>
            <a:r>
              <a:rPr lang="es-ES" dirty="0" smtClean="0"/>
              <a:t> </a:t>
            </a:r>
            <a:r>
              <a:rPr lang="es-ES" dirty="0" err="1" smtClean="0"/>
              <a:t>konektatzen</a:t>
            </a:r>
            <a:r>
              <a:rPr lang="es-ES" dirty="0" smtClean="0"/>
              <a:t> </a:t>
            </a:r>
            <a:r>
              <a:rPr lang="es-ES" dirty="0" err="1" smtClean="0"/>
              <a:t>gaitu</a:t>
            </a:r>
            <a:r>
              <a:rPr lang="es-ES" dirty="0" smtClean="0"/>
              <a:t>, </a:t>
            </a:r>
            <a:r>
              <a:rPr lang="es-ES" dirty="0" err="1" smtClean="0"/>
              <a:t>emozionalki</a:t>
            </a:r>
            <a:r>
              <a:rPr lang="es-ES" dirty="0" smtClean="0"/>
              <a:t> </a:t>
            </a:r>
            <a:r>
              <a:rPr lang="es-ES" dirty="0" err="1" smtClean="0"/>
              <a:t>orekatu</a:t>
            </a:r>
            <a:r>
              <a:rPr lang="es-ES" dirty="0" smtClean="0"/>
              <a:t> eta </a:t>
            </a:r>
            <a:r>
              <a:rPr lang="es-ES" dirty="0" err="1" smtClean="0"/>
              <a:t>integrazioari</a:t>
            </a:r>
            <a:r>
              <a:rPr lang="es-ES" dirty="0" smtClean="0"/>
              <a:t> </a:t>
            </a:r>
            <a:r>
              <a:rPr lang="es-ES" dirty="0" err="1" smtClean="0"/>
              <a:t>laguntzen</a:t>
            </a:r>
            <a:r>
              <a:rPr lang="es-ES" dirty="0" smtClean="0"/>
              <a:t> dio.</a:t>
            </a:r>
          </a:p>
          <a:p>
            <a:r>
              <a:rPr lang="es-ES" dirty="0" err="1" smtClean="0"/>
              <a:t>Gorputz-adimen-arimarentzat</a:t>
            </a:r>
            <a:r>
              <a:rPr lang="es-ES" dirty="0" smtClean="0"/>
              <a:t> “</a:t>
            </a:r>
            <a:r>
              <a:rPr lang="es-ES" dirty="0" err="1" smtClean="0"/>
              <a:t>toniko</a:t>
            </a:r>
            <a:r>
              <a:rPr lang="es-ES" dirty="0" smtClean="0"/>
              <a:t>” </a:t>
            </a:r>
            <a:r>
              <a:rPr lang="es-ES" dirty="0" err="1" smtClean="0"/>
              <a:t>ona</a:t>
            </a:r>
            <a:r>
              <a:rPr lang="es-ES" dirty="0" smtClean="0"/>
              <a:t>. </a:t>
            </a:r>
            <a:endParaRPr lang="es-ES" dirty="0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1"/>
          </p:nvPr>
        </p:nvSpPr>
        <p:spPr>
          <a:xfrm>
            <a:off x="457200" y="476672"/>
            <a:ext cx="3657600" cy="1152128"/>
          </a:xfrm>
        </p:spPr>
        <p:txBody>
          <a:bodyPr/>
          <a:lstStyle/>
          <a:p>
            <a:pPr lvl="0"/>
            <a:endParaRPr lang="es-ES" dirty="0" smtClean="0"/>
          </a:p>
          <a:p>
            <a:pPr lvl="0"/>
            <a:r>
              <a:rPr lang="es-ES" dirty="0" smtClean="0"/>
              <a:t>Introducción al deporte y su influencia </a:t>
            </a:r>
            <a:r>
              <a:rPr lang="es-ES" dirty="0" err="1" smtClean="0"/>
              <a:t>bio</a:t>
            </a:r>
            <a:r>
              <a:rPr lang="es-ES" dirty="0" smtClean="0"/>
              <a:t>-</a:t>
            </a:r>
            <a:r>
              <a:rPr lang="es-ES" dirty="0" err="1" smtClean="0"/>
              <a:t>psico</a:t>
            </a:r>
            <a:r>
              <a:rPr lang="es-ES" dirty="0" smtClean="0"/>
              <a:t>-social.</a:t>
            </a:r>
          </a:p>
          <a:p>
            <a:endParaRPr lang="es-ES" dirty="0"/>
          </a:p>
        </p:txBody>
      </p:sp>
      <p:sp>
        <p:nvSpPr>
          <p:cNvPr id="6" name="5 Marcador de texto"/>
          <p:cNvSpPr>
            <a:spLocks noGrp="1"/>
          </p:cNvSpPr>
          <p:nvPr>
            <p:ph type="body" sz="quarter" idx="3"/>
          </p:nvPr>
        </p:nvSpPr>
        <p:spPr>
          <a:xfrm>
            <a:off x="4355976" y="476672"/>
            <a:ext cx="3657600" cy="1152128"/>
          </a:xfrm>
        </p:spPr>
        <p:txBody>
          <a:bodyPr/>
          <a:lstStyle/>
          <a:p>
            <a:r>
              <a:rPr lang="es-ES_tradnl" dirty="0" err="1" smtClean="0"/>
              <a:t>Kirolerako</a:t>
            </a:r>
            <a:r>
              <a:rPr lang="es-ES_tradnl" dirty="0" smtClean="0"/>
              <a:t> </a:t>
            </a:r>
            <a:r>
              <a:rPr lang="es-ES_tradnl" dirty="0" err="1" smtClean="0"/>
              <a:t>sarrera</a:t>
            </a:r>
            <a:r>
              <a:rPr lang="es-ES_tradnl" dirty="0" smtClean="0"/>
              <a:t> eta </a:t>
            </a:r>
            <a:r>
              <a:rPr lang="es-ES_tradnl" dirty="0" err="1" smtClean="0"/>
              <a:t>haren</a:t>
            </a:r>
            <a:r>
              <a:rPr lang="es-ES_tradnl" dirty="0" smtClean="0"/>
              <a:t> </a:t>
            </a:r>
            <a:r>
              <a:rPr lang="es-ES_tradnl" dirty="0" err="1" smtClean="0"/>
              <a:t>garrantzia</a:t>
            </a:r>
            <a:r>
              <a:rPr lang="es-ES_tradnl" dirty="0" smtClean="0"/>
              <a:t> </a:t>
            </a:r>
            <a:r>
              <a:rPr lang="es-ES_tradnl" dirty="0" err="1" smtClean="0"/>
              <a:t>biopsikosoziala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2"/>
          </p:nvPr>
        </p:nvSpPr>
        <p:spPr>
          <a:xfrm>
            <a:off x="457200" y="2204864"/>
            <a:ext cx="3657600" cy="2520280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es-ES" dirty="0" smtClean="0"/>
              <a:t>Inteligencia</a:t>
            </a:r>
          </a:p>
          <a:p>
            <a:pPr lvl="0"/>
            <a:r>
              <a:rPr lang="es-ES" dirty="0" smtClean="0"/>
              <a:t>Resiliencia o resistencia a las adversidades</a:t>
            </a:r>
          </a:p>
          <a:p>
            <a:pPr lvl="0"/>
            <a:r>
              <a:rPr lang="es-ES" dirty="0" smtClean="0"/>
              <a:t>Actitud</a:t>
            </a:r>
          </a:p>
          <a:p>
            <a:pPr lvl="0"/>
            <a:r>
              <a:rPr lang="es-ES" dirty="0" smtClean="0"/>
              <a:t>Atención</a:t>
            </a:r>
          </a:p>
          <a:p>
            <a:pPr lvl="0"/>
            <a:r>
              <a:rPr lang="es-ES" dirty="0" smtClean="0"/>
              <a:t>Autoconciencia</a:t>
            </a:r>
          </a:p>
          <a:p>
            <a:pPr lvl="0"/>
            <a:r>
              <a:rPr lang="es-ES" dirty="0" smtClean="0"/>
              <a:t>Intuición social</a:t>
            </a:r>
          </a:p>
          <a:p>
            <a:pPr lvl="0"/>
            <a:r>
              <a:rPr lang="es-ES" dirty="0" smtClean="0"/>
              <a:t>Sensibilidad al contexto</a:t>
            </a:r>
          </a:p>
          <a:p>
            <a:endParaRPr lang="es-ES" dirty="0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4"/>
          </p:nvPr>
        </p:nvSpPr>
        <p:spPr>
          <a:xfrm>
            <a:off x="4371975" y="2204864"/>
            <a:ext cx="3657600" cy="2448272"/>
          </a:xfrm>
        </p:spPr>
        <p:txBody>
          <a:bodyPr>
            <a:noAutofit/>
          </a:bodyPr>
          <a:lstStyle/>
          <a:p>
            <a:r>
              <a:rPr lang="es-ES" sz="1800" dirty="0" err="1" smtClean="0"/>
              <a:t>Adimena</a:t>
            </a:r>
            <a:endParaRPr lang="es-ES" sz="1800" dirty="0" smtClean="0"/>
          </a:p>
          <a:p>
            <a:r>
              <a:rPr lang="es-ES" sz="1800" dirty="0" err="1" smtClean="0"/>
              <a:t>Resilientzia</a:t>
            </a:r>
            <a:endParaRPr lang="es-ES" sz="1800" dirty="0" smtClean="0"/>
          </a:p>
          <a:p>
            <a:r>
              <a:rPr lang="es-ES" sz="1800" dirty="0" smtClean="0"/>
              <a:t>Jarrera</a:t>
            </a:r>
          </a:p>
          <a:p>
            <a:r>
              <a:rPr lang="es-ES" sz="1800" dirty="0" err="1" smtClean="0"/>
              <a:t>Arreta</a:t>
            </a:r>
            <a:endParaRPr lang="es-ES" sz="1800" dirty="0" smtClean="0"/>
          </a:p>
          <a:p>
            <a:r>
              <a:rPr lang="es-ES" sz="1600" dirty="0" err="1" smtClean="0"/>
              <a:t>Autokonzientzia</a:t>
            </a:r>
            <a:endParaRPr lang="es-ES" sz="1600" dirty="0" smtClean="0"/>
          </a:p>
          <a:p>
            <a:r>
              <a:rPr lang="es-ES" sz="1800" dirty="0" err="1" smtClean="0"/>
              <a:t>Giza</a:t>
            </a:r>
            <a:r>
              <a:rPr lang="es-ES" sz="1800" dirty="0" smtClean="0"/>
              <a:t> </a:t>
            </a:r>
            <a:r>
              <a:rPr lang="es-ES" sz="1800" dirty="0" err="1" smtClean="0"/>
              <a:t>harremanetarako</a:t>
            </a:r>
            <a:r>
              <a:rPr lang="es-ES" sz="1800" dirty="0" smtClean="0"/>
              <a:t> </a:t>
            </a:r>
            <a:r>
              <a:rPr lang="es-ES" sz="1800" dirty="0" err="1" smtClean="0"/>
              <a:t>intuizioa</a:t>
            </a:r>
            <a:endParaRPr lang="es-ES" sz="1800" dirty="0" smtClean="0"/>
          </a:p>
          <a:p>
            <a:r>
              <a:rPr lang="es-ES" sz="1800" dirty="0" err="1" smtClean="0"/>
              <a:t>Ingurune</a:t>
            </a:r>
            <a:r>
              <a:rPr lang="es-ES" sz="1800" dirty="0" smtClean="0"/>
              <a:t>/</a:t>
            </a:r>
            <a:r>
              <a:rPr lang="es-ES" sz="1800" dirty="0" err="1" smtClean="0"/>
              <a:t>kontestuarenganako</a:t>
            </a:r>
            <a:r>
              <a:rPr lang="es-ES" sz="1800" dirty="0" smtClean="0"/>
              <a:t> </a:t>
            </a:r>
            <a:r>
              <a:rPr lang="es-ES" sz="1800" dirty="0" err="1" smtClean="0"/>
              <a:t>sentsibilitatea</a:t>
            </a:r>
            <a:endParaRPr lang="es-ES" sz="1800" dirty="0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1"/>
          </p:nvPr>
        </p:nvSpPr>
        <p:spPr>
          <a:xfrm>
            <a:off x="457200" y="476672"/>
            <a:ext cx="3657600" cy="1584176"/>
          </a:xfrm>
        </p:spPr>
        <p:txBody>
          <a:bodyPr/>
          <a:lstStyle/>
          <a:p>
            <a:pPr lvl="0"/>
            <a:r>
              <a:rPr lang="es-ES" dirty="0" smtClean="0"/>
              <a:t>Deporte y dimensiones personales.</a:t>
            </a:r>
          </a:p>
          <a:p>
            <a:pPr lvl="0"/>
            <a:r>
              <a:rPr lang="es-ES" dirty="0" smtClean="0"/>
              <a:t>Bienestar físico y mental para alcanzar la integración.</a:t>
            </a:r>
            <a:endParaRPr lang="es-ES" dirty="0"/>
          </a:p>
        </p:txBody>
      </p:sp>
      <p:sp>
        <p:nvSpPr>
          <p:cNvPr id="6" name="5 Marcador de texto"/>
          <p:cNvSpPr>
            <a:spLocks noGrp="1"/>
          </p:cNvSpPr>
          <p:nvPr>
            <p:ph type="body" sz="quarter" idx="3"/>
          </p:nvPr>
        </p:nvSpPr>
        <p:spPr>
          <a:xfrm>
            <a:off x="4355976" y="476672"/>
            <a:ext cx="3657600" cy="1584176"/>
          </a:xfrm>
        </p:spPr>
        <p:txBody>
          <a:bodyPr/>
          <a:lstStyle/>
          <a:p>
            <a:pPr lvl="0"/>
            <a:r>
              <a:rPr lang="es-ES_tradnl" dirty="0" err="1" smtClean="0"/>
              <a:t>Kirola</a:t>
            </a:r>
            <a:r>
              <a:rPr lang="es-ES_tradnl" dirty="0" smtClean="0"/>
              <a:t> eta </a:t>
            </a:r>
            <a:r>
              <a:rPr lang="es-ES_tradnl" dirty="0" err="1" smtClean="0"/>
              <a:t>alde</a:t>
            </a:r>
            <a:r>
              <a:rPr lang="es-ES_tradnl" dirty="0" smtClean="0"/>
              <a:t> </a:t>
            </a:r>
            <a:r>
              <a:rPr lang="es-ES_tradnl" dirty="0" err="1" smtClean="0"/>
              <a:t>pertsonala</a:t>
            </a:r>
            <a:r>
              <a:rPr lang="es-ES_tradnl" dirty="0" smtClean="0"/>
              <a:t>.</a:t>
            </a:r>
            <a:endParaRPr lang="es-ES" dirty="0" smtClean="0"/>
          </a:p>
          <a:p>
            <a:r>
              <a:rPr lang="es-ES_tradnl" dirty="0" err="1" smtClean="0"/>
              <a:t>Ongizate</a:t>
            </a:r>
            <a:r>
              <a:rPr lang="es-ES_tradnl" dirty="0" smtClean="0"/>
              <a:t> </a:t>
            </a:r>
            <a:r>
              <a:rPr lang="es-ES_tradnl" dirty="0" err="1" smtClean="0"/>
              <a:t>fisikoa</a:t>
            </a:r>
            <a:r>
              <a:rPr lang="es-ES_tradnl" dirty="0" smtClean="0"/>
              <a:t> eta </a:t>
            </a:r>
            <a:r>
              <a:rPr lang="es-ES_tradnl" dirty="0" err="1" smtClean="0"/>
              <a:t>mentala</a:t>
            </a:r>
            <a:r>
              <a:rPr lang="es-ES_tradnl" dirty="0" smtClean="0"/>
              <a:t>, </a:t>
            </a:r>
            <a:r>
              <a:rPr lang="es-ES_tradnl" dirty="0" err="1" smtClean="0"/>
              <a:t>integrazioa</a:t>
            </a:r>
            <a:r>
              <a:rPr lang="es-ES_tradnl" dirty="0" smtClean="0"/>
              <a:t> </a:t>
            </a:r>
            <a:r>
              <a:rPr lang="es-ES_tradnl" dirty="0" err="1" smtClean="0"/>
              <a:t>lortzeko</a:t>
            </a:r>
            <a:r>
              <a:rPr lang="es-ES_tradnl" dirty="0" smtClean="0"/>
              <a:t>.</a:t>
            </a:r>
            <a:endParaRPr lang="es-ES" dirty="0"/>
          </a:p>
        </p:txBody>
      </p:sp>
      <p:sp>
        <p:nvSpPr>
          <p:cNvPr id="7" name="6 Elipse"/>
          <p:cNvSpPr/>
          <p:nvPr/>
        </p:nvSpPr>
        <p:spPr>
          <a:xfrm>
            <a:off x="683568" y="5013176"/>
            <a:ext cx="3312368" cy="14401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1115616" y="5229200"/>
            <a:ext cx="259228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/>
              <a:t>NEUROPLASTICIDAD (TRANSFORMACIÓN):</a:t>
            </a:r>
          </a:p>
          <a:p>
            <a:pPr algn="ctr"/>
            <a:r>
              <a:rPr lang="es-ES" sz="1200" b="1" dirty="0" smtClean="0"/>
              <a:t>NEUROCIENCIA AFECTIVA – NEUROBIOLOGÍA INTERPERSONAL</a:t>
            </a:r>
          </a:p>
          <a:p>
            <a:endParaRPr lang="es-ES" dirty="0"/>
          </a:p>
        </p:txBody>
      </p:sp>
      <p:sp>
        <p:nvSpPr>
          <p:cNvPr id="9" name="8 Elipse"/>
          <p:cNvSpPr/>
          <p:nvPr/>
        </p:nvSpPr>
        <p:spPr>
          <a:xfrm>
            <a:off x="4528592" y="5013176"/>
            <a:ext cx="3312368" cy="14401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 smtClean="0">
                <a:solidFill>
                  <a:schemeClr val="tx1"/>
                </a:solidFill>
              </a:rPr>
              <a:t>NEUROPLASTIZITATEA (ERALDAKETA/TRANSFORMAZIOA):</a:t>
            </a:r>
          </a:p>
          <a:p>
            <a:pPr algn="ctr"/>
            <a:r>
              <a:rPr lang="es-ES" sz="1100" b="1" dirty="0" smtClean="0">
                <a:solidFill>
                  <a:schemeClr val="tx1"/>
                </a:solidFill>
              </a:rPr>
              <a:t>NEUROZIENTZIA AFEKTIBOAK – NEUROBIOLOGIA INTERPERTSONALA</a:t>
            </a:r>
            <a:endParaRPr lang="es-ES" sz="11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2"/>
          </p:nvPr>
        </p:nvSpPr>
        <p:spPr>
          <a:xfrm>
            <a:off x="457200" y="2060848"/>
            <a:ext cx="3657600" cy="4187552"/>
          </a:xfrm>
        </p:spPr>
        <p:txBody>
          <a:bodyPr>
            <a:normAutofit fontScale="92500" lnSpcReduction="10000"/>
          </a:bodyPr>
          <a:lstStyle/>
          <a:p>
            <a:r>
              <a:rPr lang="es-ES" dirty="0" smtClean="0"/>
              <a:t>El deporte es un instrumento de transmisión de cultura. Valores sociales en el deporte.</a:t>
            </a:r>
          </a:p>
          <a:p>
            <a:r>
              <a:rPr lang="es-ES" dirty="0" smtClean="0"/>
              <a:t>Elemento clave de socialización.</a:t>
            </a:r>
          </a:p>
          <a:p>
            <a:r>
              <a:rPr lang="es-ES" dirty="0" smtClean="0"/>
              <a:t>Deporte como un identificador social y cultural</a:t>
            </a:r>
          </a:p>
          <a:p>
            <a:r>
              <a:rPr lang="es-ES" dirty="0"/>
              <a:t>https://www.youtube.com/watch?v=0tIl4CCXSpA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quarter" idx="4"/>
          </p:nvPr>
        </p:nvSpPr>
        <p:spPr>
          <a:xfrm>
            <a:off x="4371975" y="2132856"/>
            <a:ext cx="3657600" cy="4115544"/>
          </a:xfrm>
        </p:spPr>
        <p:txBody>
          <a:bodyPr>
            <a:normAutofit fontScale="92500"/>
          </a:bodyPr>
          <a:lstStyle/>
          <a:p>
            <a:r>
              <a:rPr lang="es-ES" dirty="0" err="1" smtClean="0"/>
              <a:t>Kirola</a:t>
            </a:r>
            <a:r>
              <a:rPr lang="es-ES" dirty="0" smtClean="0"/>
              <a:t> ere cultura </a:t>
            </a:r>
            <a:r>
              <a:rPr lang="es-ES" dirty="0" err="1" smtClean="0"/>
              <a:t>sortzaile</a:t>
            </a:r>
            <a:r>
              <a:rPr lang="es-ES" dirty="0" smtClean="0"/>
              <a:t> eta </a:t>
            </a:r>
            <a:r>
              <a:rPr lang="es-ES" dirty="0" err="1" smtClean="0"/>
              <a:t>igorlea</a:t>
            </a:r>
            <a:r>
              <a:rPr lang="es-ES" dirty="0" smtClean="0"/>
              <a:t> da. </a:t>
            </a:r>
            <a:r>
              <a:rPr lang="es-ES" dirty="0" err="1" smtClean="0"/>
              <a:t>Gizarte</a:t>
            </a:r>
            <a:r>
              <a:rPr lang="es-ES" dirty="0" smtClean="0"/>
              <a:t> </a:t>
            </a:r>
            <a:r>
              <a:rPr lang="es-ES" dirty="0" err="1" smtClean="0"/>
              <a:t>baloreak</a:t>
            </a:r>
            <a:r>
              <a:rPr lang="es-ES" dirty="0" smtClean="0"/>
              <a:t> </a:t>
            </a:r>
            <a:r>
              <a:rPr lang="es-ES" dirty="0" err="1" smtClean="0"/>
              <a:t>kirolean</a:t>
            </a:r>
            <a:r>
              <a:rPr lang="es-ES" dirty="0" smtClean="0"/>
              <a:t>.</a:t>
            </a:r>
          </a:p>
          <a:p>
            <a:r>
              <a:rPr lang="es-ES" dirty="0" err="1" smtClean="0"/>
              <a:t>Sozializatzeko</a:t>
            </a:r>
            <a:r>
              <a:rPr lang="es-ES" dirty="0" smtClean="0"/>
              <a:t> tresna </a:t>
            </a:r>
            <a:r>
              <a:rPr lang="es-ES" dirty="0" err="1" smtClean="0"/>
              <a:t>inportantea</a:t>
            </a:r>
            <a:r>
              <a:rPr lang="es-ES" dirty="0" smtClean="0"/>
              <a:t>.</a:t>
            </a:r>
          </a:p>
          <a:p>
            <a:r>
              <a:rPr lang="es-ES" dirty="0" err="1" smtClean="0"/>
              <a:t>Kirola</a:t>
            </a:r>
            <a:r>
              <a:rPr lang="es-ES" dirty="0" smtClean="0"/>
              <a:t> </a:t>
            </a:r>
            <a:r>
              <a:rPr lang="es-ES" dirty="0" err="1" smtClean="0"/>
              <a:t>gizarte</a:t>
            </a:r>
            <a:r>
              <a:rPr lang="es-ES" dirty="0" smtClean="0"/>
              <a:t> eta </a:t>
            </a:r>
            <a:r>
              <a:rPr lang="es-ES" dirty="0" err="1" smtClean="0"/>
              <a:t>kultura</a:t>
            </a:r>
            <a:r>
              <a:rPr lang="es-ES" dirty="0" smtClean="0"/>
              <a:t> </a:t>
            </a:r>
            <a:r>
              <a:rPr lang="es-ES" dirty="0" err="1" smtClean="0"/>
              <a:t>identifikadore</a:t>
            </a:r>
            <a:r>
              <a:rPr lang="es-ES" dirty="0" smtClean="0"/>
              <a:t> </a:t>
            </a:r>
            <a:r>
              <a:rPr lang="es-ES" dirty="0" err="1" smtClean="0"/>
              <a:t>bezela</a:t>
            </a:r>
            <a:r>
              <a:rPr lang="es-ES" dirty="0" smtClean="0"/>
              <a:t>.</a:t>
            </a:r>
          </a:p>
          <a:p>
            <a:r>
              <a:rPr lang="es-ES" dirty="0"/>
              <a:t>https://www.youtube.com/watch?v=0tIl4CCXSpA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1"/>
          </p:nvPr>
        </p:nvSpPr>
        <p:spPr>
          <a:xfrm>
            <a:off x="457200" y="476672"/>
            <a:ext cx="3657600" cy="1224136"/>
          </a:xfrm>
        </p:spPr>
        <p:txBody>
          <a:bodyPr/>
          <a:lstStyle/>
          <a:p>
            <a:pPr lvl="0"/>
            <a:endParaRPr lang="es-ES" dirty="0" smtClean="0"/>
          </a:p>
          <a:p>
            <a:pPr lvl="0"/>
            <a:r>
              <a:rPr lang="es-ES" dirty="0"/>
              <a:t>D</a:t>
            </a:r>
            <a:r>
              <a:rPr lang="es-ES" dirty="0" smtClean="0"/>
              <a:t>eporte y valores</a:t>
            </a:r>
          </a:p>
          <a:p>
            <a:endParaRPr lang="es-ES" dirty="0"/>
          </a:p>
        </p:txBody>
      </p:sp>
      <p:sp>
        <p:nvSpPr>
          <p:cNvPr id="6" name="5 Marcador de texto"/>
          <p:cNvSpPr>
            <a:spLocks noGrp="1"/>
          </p:cNvSpPr>
          <p:nvPr>
            <p:ph type="body" sz="quarter" idx="3"/>
          </p:nvPr>
        </p:nvSpPr>
        <p:spPr>
          <a:xfrm>
            <a:off x="4355976" y="476672"/>
            <a:ext cx="3657600" cy="1224136"/>
          </a:xfrm>
        </p:spPr>
        <p:txBody>
          <a:bodyPr/>
          <a:lstStyle/>
          <a:p>
            <a:r>
              <a:rPr lang="es-ES_tradnl" dirty="0" err="1" smtClean="0"/>
              <a:t>Kirola</a:t>
            </a:r>
            <a:r>
              <a:rPr lang="es-ES_tradnl" dirty="0" smtClean="0"/>
              <a:t> eta </a:t>
            </a:r>
            <a:r>
              <a:rPr lang="es-ES_tradnl" dirty="0" err="1" smtClean="0"/>
              <a:t>baloreak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2"/>
          </p:nvPr>
        </p:nvSpPr>
        <p:spPr>
          <a:xfrm>
            <a:off x="457200" y="2060848"/>
            <a:ext cx="3657600" cy="4187552"/>
          </a:xfrm>
        </p:spPr>
        <p:txBody>
          <a:bodyPr>
            <a:normAutofit fontScale="62500" lnSpcReduction="20000"/>
          </a:bodyPr>
          <a:lstStyle/>
          <a:p>
            <a:r>
              <a:rPr lang="es-ES" dirty="0"/>
              <a:t>Aumenta la sensación de bienestar general.</a:t>
            </a:r>
          </a:p>
          <a:p>
            <a:r>
              <a:rPr lang="es-ES" dirty="0"/>
              <a:t>Controla el peso del cuerpo.</a:t>
            </a:r>
          </a:p>
          <a:p>
            <a:r>
              <a:rPr lang="es-ES" dirty="0"/>
              <a:t>Rebaja la grasa corporal.</a:t>
            </a:r>
          </a:p>
          <a:p>
            <a:r>
              <a:rPr lang="es-ES" dirty="0"/>
              <a:t>Reduce el riesgo de poder desarrollar diversas patologías como: alteraciones cardíacas, </a:t>
            </a:r>
            <a:r>
              <a:rPr lang="es-ES" dirty="0" smtClean="0"/>
              <a:t>hipertensión.</a:t>
            </a:r>
            <a:endParaRPr lang="es-ES" dirty="0"/>
          </a:p>
          <a:p>
            <a:r>
              <a:rPr lang="es-ES" dirty="0"/>
              <a:t>Disminuye el </a:t>
            </a:r>
            <a:r>
              <a:rPr lang="es-ES" dirty="0" smtClean="0"/>
              <a:t>estrés</a:t>
            </a:r>
            <a:r>
              <a:rPr lang="es-ES" dirty="0"/>
              <a:t> y el </a:t>
            </a:r>
            <a:r>
              <a:rPr lang="es-ES" dirty="0" smtClean="0"/>
              <a:t>insomnio.</a:t>
            </a:r>
            <a:endParaRPr lang="es-ES" dirty="0"/>
          </a:p>
          <a:p>
            <a:r>
              <a:rPr lang="es-ES" dirty="0"/>
              <a:t>Mejora la salud física y psicológica de forma general.</a:t>
            </a:r>
          </a:p>
          <a:p>
            <a:r>
              <a:rPr lang="es-ES" dirty="0"/>
              <a:t>Fortalece el concepto de autoestima, y de la imagen corporal.</a:t>
            </a:r>
          </a:p>
          <a:p>
            <a:r>
              <a:rPr lang="es-ES" dirty="0"/>
              <a:t>Ayudar a controlar el nivel de lípidos, azúcar en sangre, etcétera</a:t>
            </a:r>
            <a:r>
              <a:rPr lang="es-ES" dirty="0" smtClean="0"/>
              <a:t>.</a:t>
            </a:r>
          </a:p>
          <a:p>
            <a:r>
              <a:rPr lang="es-ES" dirty="0" smtClean="0"/>
              <a:t>Ejercicio físico y enfermedades neurodegenerativas.</a:t>
            </a:r>
            <a:endParaRPr lang="es-ES" dirty="0"/>
          </a:p>
          <a:p>
            <a:endParaRPr lang="es-ES" i="1" dirty="0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4"/>
          </p:nvPr>
        </p:nvSpPr>
        <p:spPr>
          <a:xfrm>
            <a:off x="4371975" y="2132856"/>
            <a:ext cx="3657600" cy="4115544"/>
          </a:xfrm>
        </p:spPr>
        <p:txBody>
          <a:bodyPr>
            <a:normAutofit fontScale="62500" lnSpcReduction="20000"/>
          </a:bodyPr>
          <a:lstStyle/>
          <a:p>
            <a:r>
              <a:rPr lang="es-ES" dirty="0" err="1" smtClean="0"/>
              <a:t>Ongizatea</a:t>
            </a:r>
            <a:r>
              <a:rPr lang="es-ES" dirty="0" smtClean="0"/>
              <a:t> </a:t>
            </a:r>
            <a:r>
              <a:rPr lang="es-ES" dirty="0" err="1" smtClean="0"/>
              <a:t>haunditu</a:t>
            </a:r>
            <a:r>
              <a:rPr lang="es-ES" dirty="0" smtClean="0"/>
              <a:t> </a:t>
            </a:r>
            <a:r>
              <a:rPr lang="es-ES" dirty="0" err="1" smtClean="0"/>
              <a:t>egiten</a:t>
            </a:r>
            <a:r>
              <a:rPr lang="es-ES" dirty="0" smtClean="0"/>
              <a:t> du.</a:t>
            </a:r>
          </a:p>
          <a:p>
            <a:r>
              <a:rPr lang="es-ES" dirty="0" err="1" smtClean="0"/>
              <a:t>Pisua</a:t>
            </a:r>
            <a:r>
              <a:rPr lang="es-ES" dirty="0" smtClean="0"/>
              <a:t> </a:t>
            </a:r>
            <a:r>
              <a:rPr lang="es-ES" dirty="0" err="1" smtClean="0"/>
              <a:t>kontrolatzen</a:t>
            </a:r>
            <a:r>
              <a:rPr lang="es-ES" dirty="0" smtClean="0"/>
              <a:t> </a:t>
            </a:r>
            <a:r>
              <a:rPr lang="es-ES" dirty="0" err="1" smtClean="0"/>
              <a:t>lagundu</a:t>
            </a:r>
            <a:r>
              <a:rPr lang="es-ES" dirty="0" smtClean="0"/>
              <a:t> </a:t>
            </a:r>
            <a:r>
              <a:rPr lang="es-ES" dirty="0" err="1" smtClean="0"/>
              <a:t>egiten</a:t>
            </a:r>
            <a:r>
              <a:rPr lang="es-ES" dirty="0" smtClean="0"/>
              <a:t> du.</a:t>
            </a:r>
          </a:p>
          <a:p>
            <a:r>
              <a:rPr lang="es-ES" dirty="0" err="1" smtClean="0"/>
              <a:t>Gorputz</a:t>
            </a:r>
            <a:r>
              <a:rPr lang="es-ES" dirty="0" smtClean="0"/>
              <a:t> </a:t>
            </a:r>
            <a:r>
              <a:rPr lang="es-ES" dirty="0" err="1" smtClean="0"/>
              <a:t>gantza</a:t>
            </a:r>
            <a:r>
              <a:rPr lang="es-ES" dirty="0" smtClean="0"/>
              <a:t> </a:t>
            </a:r>
            <a:r>
              <a:rPr lang="es-ES" dirty="0" err="1" smtClean="0"/>
              <a:t>jeitsi</a:t>
            </a:r>
            <a:r>
              <a:rPr lang="es-ES" dirty="0" smtClean="0"/>
              <a:t> </a:t>
            </a:r>
            <a:r>
              <a:rPr lang="es-ES" dirty="0" err="1" smtClean="0"/>
              <a:t>egiten</a:t>
            </a:r>
            <a:r>
              <a:rPr lang="es-ES" dirty="0" smtClean="0"/>
              <a:t> du.</a:t>
            </a:r>
          </a:p>
          <a:p>
            <a:r>
              <a:rPr lang="es-ES" dirty="0" err="1" smtClean="0"/>
              <a:t>Hainbat</a:t>
            </a:r>
            <a:r>
              <a:rPr lang="es-ES" dirty="0" smtClean="0"/>
              <a:t> </a:t>
            </a:r>
            <a:r>
              <a:rPr lang="es-ES" dirty="0" err="1" smtClean="0"/>
              <a:t>gaixotasun</a:t>
            </a:r>
            <a:r>
              <a:rPr lang="es-ES" dirty="0" smtClean="0"/>
              <a:t> </a:t>
            </a:r>
            <a:r>
              <a:rPr lang="es-ES" dirty="0" err="1" smtClean="0"/>
              <a:t>pairatzeko</a:t>
            </a:r>
            <a:r>
              <a:rPr lang="es-ES" dirty="0" smtClean="0"/>
              <a:t> </a:t>
            </a:r>
            <a:r>
              <a:rPr lang="es-ES" dirty="0" err="1" smtClean="0"/>
              <a:t>arriskuak</a:t>
            </a:r>
            <a:r>
              <a:rPr lang="es-ES" dirty="0" smtClean="0"/>
              <a:t> </a:t>
            </a:r>
            <a:r>
              <a:rPr lang="es-ES" dirty="0" err="1" smtClean="0"/>
              <a:t>jeitsi</a:t>
            </a:r>
            <a:r>
              <a:rPr lang="es-ES" dirty="0" smtClean="0"/>
              <a:t> </a:t>
            </a:r>
            <a:r>
              <a:rPr lang="es-ES" dirty="0" err="1" smtClean="0"/>
              <a:t>egiten</a:t>
            </a:r>
            <a:r>
              <a:rPr lang="es-ES" dirty="0" smtClean="0"/>
              <a:t> </a:t>
            </a:r>
            <a:r>
              <a:rPr lang="es-ES" dirty="0" err="1" smtClean="0"/>
              <a:t>ditu</a:t>
            </a:r>
            <a:r>
              <a:rPr lang="es-ES" dirty="0" smtClean="0"/>
              <a:t>, </a:t>
            </a:r>
            <a:r>
              <a:rPr lang="es-ES" dirty="0" err="1" smtClean="0"/>
              <a:t>halaber</a:t>
            </a:r>
            <a:r>
              <a:rPr lang="es-ES" dirty="0" smtClean="0"/>
              <a:t> </a:t>
            </a:r>
            <a:r>
              <a:rPr lang="es-ES" dirty="0" err="1" smtClean="0"/>
              <a:t>bihotz</a:t>
            </a:r>
            <a:r>
              <a:rPr lang="es-ES" dirty="0" smtClean="0"/>
              <a:t> </a:t>
            </a:r>
            <a:r>
              <a:rPr lang="es-ES" dirty="0" err="1" smtClean="0"/>
              <a:t>gaixotasunak</a:t>
            </a:r>
            <a:r>
              <a:rPr lang="es-ES" dirty="0" smtClean="0"/>
              <a:t>, </a:t>
            </a:r>
            <a:r>
              <a:rPr lang="es-ES" dirty="0" err="1" smtClean="0"/>
              <a:t>tentsio</a:t>
            </a:r>
            <a:r>
              <a:rPr lang="es-ES" dirty="0" smtClean="0"/>
              <a:t> </a:t>
            </a:r>
            <a:r>
              <a:rPr lang="es-ES" dirty="0" err="1" smtClean="0"/>
              <a:t>altua</a:t>
            </a:r>
            <a:r>
              <a:rPr lang="es-ES" dirty="0" smtClean="0"/>
              <a:t>…</a:t>
            </a:r>
          </a:p>
          <a:p>
            <a:r>
              <a:rPr lang="es-ES" dirty="0" smtClean="0"/>
              <a:t>Estresa eta </a:t>
            </a:r>
            <a:r>
              <a:rPr lang="es-ES" dirty="0" err="1" smtClean="0"/>
              <a:t>loezina</a:t>
            </a:r>
            <a:r>
              <a:rPr lang="es-ES" dirty="0" smtClean="0"/>
              <a:t> </a:t>
            </a:r>
            <a:r>
              <a:rPr lang="es-ES" dirty="0" err="1" smtClean="0"/>
              <a:t>murriztu</a:t>
            </a:r>
            <a:r>
              <a:rPr lang="es-ES" dirty="0" smtClean="0"/>
              <a:t> </a:t>
            </a:r>
            <a:r>
              <a:rPr lang="es-ES" dirty="0" err="1" smtClean="0"/>
              <a:t>egiten</a:t>
            </a:r>
            <a:r>
              <a:rPr lang="es-ES" dirty="0" smtClean="0"/>
              <a:t> </a:t>
            </a:r>
            <a:r>
              <a:rPr lang="es-ES" dirty="0" err="1" smtClean="0"/>
              <a:t>ditu</a:t>
            </a:r>
            <a:r>
              <a:rPr lang="es-ES" dirty="0" smtClean="0"/>
              <a:t>.</a:t>
            </a:r>
          </a:p>
          <a:p>
            <a:r>
              <a:rPr lang="es-ES" dirty="0" err="1" smtClean="0"/>
              <a:t>Orokorrean</a:t>
            </a:r>
            <a:r>
              <a:rPr lang="es-ES" dirty="0" smtClean="0"/>
              <a:t> </a:t>
            </a:r>
            <a:r>
              <a:rPr lang="es-ES" dirty="0" err="1" smtClean="0"/>
              <a:t>hobetu</a:t>
            </a:r>
            <a:r>
              <a:rPr lang="es-ES" dirty="0" smtClean="0"/>
              <a:t> </a:t>
            </a:r>
            <a:r>
              <a:rPr lang="es-ES" dirty="0" err="1" smtClean="0"/>
              <a:t>egiten</a:t>
            </a:r>
            <a:r>
              <a:rPr lang="es-ES" dirty="0" smtClean="0"/>
              <a:t> </a:t>
            </a:r>
            <a:r>
              <a:rPr lang="es-ES" dirty="0" err="1" smtClean="0"/>
              <a:t>ditu</a:t>
            </a:r>
            <a:r>
              <a:rPr lang="es-ES" dirty="0" smtClean="0"/>
              <a:t> </a:t>
            </a:r>
            <a:r>
              <a:rPr lang="es-ES" dirty="0" err="1" smtClean="0"/>
              <a:t>osasun</a:t>
            </a:r>
            <a:r>
              <a:rPr lang="es-ES" dirty="0" smtClean="0"/>
              <a:t> </a:t>
            </a:r>
            <a:r>
              <a:rPr lang="es-ES" dirty="0" err="1" smtClean="0"/>
              <a:t>fisiko</a:t>
            </a:r>
            <a:r>
              <a:rPr lang="es-ES" dirty="0" smtClean="0"/>
              <a:t> eta </a:t>
            </a:r>
            <a:r>
              <a:rPr lang="es-ES" dirty="0" err="1" smtClean="0"/>
              <a:t>psikologikoa</a:t>
            </a:r>
            <a:r>
              <a:rPr lang="es-ES" dirty="0" smtClean="0"/>
              <a:t>.</a:t>
            </a:r>
          </a:p>
          <a:p>
            <a:r>
              <a:rPr lang="es-ES" dirty="0" err="1" smtClean="0"/>
              <a:t>Norberarenganako</a:t>
            </a:r>
            <a:r>
              <a:rPr lang="es-ES" dirty="0" smtClean="0"/>
              <a:t> </a:t>
            </a:r>
            <a:r>
              <a:rPr lang="es-ES" dirty="0" err="1" smtClean="0"/>
              <a:t>irudia</a:t>
            </a:r>
            <a:r>
              <a:rPr lang="es-ES" dirty="0" smtClean="0"/>
              <a:t> </a:t>
            </a:r>
            <a:r>
              <a:rPr lang="es-ES" dirty="0" err="1" smtClean="0"/>
              <a:t>hobetzen</a:t>
            </a:r>
            <a:r>
              <a:rPr lang="es-ES" dirty="0" smtClean="0"/>
              <a:t> </a:t>
            </a:r>
            <a:r>
              <a:rPr lang="es-ES" dirty="0" err="1" smtClean="0"/>
              <a:t>lagundu</a:t>
            </a:r>
            <a:r>
              <a:rPr lang="es-ES" dirty="0" smtClean="0"/>
              <a:t> </a:t>
            </a:r>
            <a:r>
              <a:rPr lang="es-ES" dirty="0" err="1" smtClean="0"/>
              <a:t>egiten</a:t>
            </a:r>
            <a:r>
              <a:rPr lang="es-ES" dirty="0" smtClean="0"/>
              <a:t> du.</a:t>
            </a:r>
          </a:p>
          <a:p>
            <a:r>
              <a:rPr lang="es-ES" dirty="0" err="1" smtClean="0"/>
              <a:t>Odolean</a:t>
            </a:r>
            <a:r>
              <a:rPr lang="es-ES" dirty="0" smtClean="0"/>
              <a:t> </a:t>
            </a:r>
            <a:r>
              <a:rPr lang="es-ES" dirty="0" err="1" smtClean="0"/>
              <a:t>aurkitu</a:t>
            </a:r>
            <a:r>
              <a:rPr lang="es-ES" dirty="0" smtClean="0"/>
              <a:t> </a:t>
            </a:r>
            <a:r>
              <a:rPr lang="es-ES" dirty="0" err="1" smtClean="0"/>
              <a:t>ditzakegun</a:t>
            </a:r>
            <a:r>
              <a:rPr lang="es-ES" dirty="0" smtClean="0"/>
              <a:t> </a:t>
            </a:r>
            <a:r>
              <a:rPr lang="es-ES" dirty="0" err="1" smtClean="0"/>
              <a:t>lipidoak</a:t>
            </a:r>
            <a:r>
              <a:rPr lang="es-ES" dirty="0" smtClean="0"/>
              <a:t> </a:t>
            </a:r>
            <a:r>
              <a:rPr lang="es-ES" dirty="0" err="1" smtClean="0"/>
              <a:t>kontrolatzen</a:t>
            </a:r>
            <a:r>
              <a:rPr lang="es-ES" dirty="0" smtClean="0"/>
              <a:t> </a:t>
            </a:r>
            <a:r>
              <a:rPr lang="es-ES" dirty="0" err="1" smtClean="0"/>
              <a:t>laguntzen</a:t>
            </a:r>
            <a:r>
              <a:rPr lang="es-ES" dirty="0" smtClean="0"/>
              <a:t> du.</a:t>
            </a:r>
          </a:p>
          <a:p>
            <a:r>
              <a:rPr lang="es-ES" dirty="0" err="1" smtClean="0"/>
              <a:t>Jarduera</a:t>
            </a:r>
            <a:r>
              <a:rPr lang="es-ES" dirty="0" smtClean="0"/>
              <a:t> </a:t>
            </a:r>
            <a:r>
              <a:rPr lang="es-ES" dirty="0" err="1" smtClean="0"/>
              <a:t>fisikoa</a:t>
            </a:r>
            <a:r>
              <a:rPr lang="es-ES" dirty="0" smtClean="0"/>
              <a:t> eta </a:t>
            </a:r>
            <a:r>
              <a:rPr lang="es-ES" dirty="0" err="1" smtClean="0"/>
              <a:t>gaixotasun</a:t>
            </a:r>
            <a:r>
              <a:rPr lang="es-ES" dirty="0" smtClean="0"/>
              <a:t> </a:t>
            </a:r>
            <a:r>
              <a:rPr lang="es-ES" dirty="0" err="1" smtClean="0"/>
              <a:t>neurodegeneratiboak</a:t>
            </a:r>
            <a:r>
              <a:rPr lang="es-ES" dirty="0" smtClean="0"/>
              <a:t>.</a:t>
            </a:r>
            <a:endParaRPr lang="es-ES" dirty="0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1"/>
          </p:nvPr>
        </p:nvSpPr>
        <p:spPr>
          <a:xfrm>
            <a:off x="457200" y="260648"/>
            <a:ext cx="3657600" cy="1368152"/>
          </a:xfrm>
        </p:spPr>
        <p:txBody>
          <a:bodyPr/>
          <a:lstStyle/>
          <a:p>
            <a:pPr lvl="0"/>
            <a:endParaRPr lang="es-ES" dirty="0" smtClean="0"/>
          </a:p>
          <a:p>
            <a:pPr lvl="0"/>
            <a:r>
              <a:rPr lang="es-ES" dirty="0" smtClean="0"/>
              <a:t>Actividad física y deporte como facilitadora del “envejecimiento activo”</a:t>
            </a:r>
          </a:p>
          <a:p>
            <a:endParaRPr lang="es-ES" dirty="0"/>
          </a:p>
        </p:txBody>
      </p:sp>
      <p:sp>
        <p:nvSpPr>
          <p:cNvPr id="6" name="5 Marcador de texto"/>
          <p:cNvSpPr>
            <a:spLocks noGrp="1"/>
          </p:cNvSpPr>
          <p:nvPr>
            <p:ph type="body" sz="quarter" idx="3"/>
          </p:nvPr>
        </p:nvSpPr>
        <p:spPr>
          <a:xfrm>
            <a:off x="4355976" y="260648"/>
            <a:ext cx="3657600" cy="1368152"/>
          </a:xfrm>
        </p:spPr>
        <p:txBody>
          <a:bodyPr/>
          <a:lstStyle/>
          <a:p>
            <a:r>
              <a:rPr lang="es-ES_tradnl" dirty="0" err="1" smtClean="0"/>
              <a:t>Jarduera</a:t>
            </a:r>
            <a:r>
              <a:rPr lang="es-ES_tradnl" dirty="0" smtClean="0"/>
              <a:t> </a:t>
            </a:r>
            <a:r>
              <a:rPr lang="es-ES_tradnl" dirty="0" err="1" smtClean="0"/>
              <a:t>fisikoa</a:t>
            </a:r>
            <a:r>
              <a:rPr lang="es-ES_tradnl" dirty="0" smtClean="0"/>
              <a:t> eta </a:t>
            </a:r>
            <a:r>
              <a:rPr lang="es-ES_tradnl" dirty="0" err="1" smtClean="0"/>
              <a:t>kirola</a:t>
            </a:r>
            <a:r>
              <a:rPr lang="es-ES_tradnl" dirty="0" smtClean="0"/>
              <a:t> </a:t>
            </a:r>
            <a:r>
              <a:rPr lang="es-ES_tradnl" dirty="0" err="1" smtClean="0"/>
              <a:t>zahartze</a:t>
            </a:r>
            <a:r>
              <a:rPr lang="es-ES_tradnl" dirty="0" smtClean="0"/>
              <a:t> </a:t>
            </a:r>
            <a:r>
              <a:rPr lang="es-ES_tradnl" dirty="0" err="1" smtClean="0"/>
              <a:t>aktiboa</a:t>
            </a:r>
            <a:r>
              <a:rPr lang="es-ES_tradnl" dirty="0" smtClean="0"/>
              <a:t> </a:t>
            </a:r>
            <a:r>
              <a:rPr lang="es-ES_tradnl" dirty="0" err="1" smtClean="0"/>
              <a:t>errazteko</a:t>
            </a:r>
            <a:r>
              <a:rPr lang="es-ES_tradnl" dirty="0" smtClean="0"/>
              <a:t> </a:t>
            </a:r>
            <a:r>
              <a:rPr lang="es-ES_tradnl" dirty="0" err="1" smtClean="0"/>
              <a:t>bitarteko</a:t>
            </a:r>
            <a:r>
              <a:rPr lang="es-ES_tradnl" dirty="0" smtClean="0"/>
              <a:t> </a:t>
            </a:r>
            <a:r>
              <a:rPr lang="es-ES_tradnl" dirty="0" err="1" smtClean="0"/>
              <a:t>gisa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2"/>
          </p:nvPr>
        </p:nvSpPr>
        <p:spPr>
          <a:xfrm>
            <a:off x="467544" y="1916832"/>
            <a:ext cx="3657600" cy="4475584"/>
          </a:xfrm>
        </p:spPr>
        <p:txBody>
          <a:bodyPr>
            <a:normAutofit fontScale="92500" lnSpcReduction="20000"/>
          </a:bodyPr>
          <a:lstStyle/>
          <a:p>
            <a:r>
              <a:rPr lang="es-ES" dirty="0" smtClean="0"/>
              <a:t>Continúan existiendo importantes condicionantes ligados a la estructura de género, que provocan una vinculación diferente de mujeres y hombres, de niñas y niños, con la práctica físico-deportiva.</a:t>
            </a:r>
          </a:p>
          <a:p>
            <a:pPr>
              <a:buNone/>
            </a:pPr>
            <a:endParaRPr lang="es-ES" dirty="0" smtClean="0"/>
          </a:p>
          <a:p>
            <a:pPr lvl="1"/>
            <a:r>
              <a:rPr lang="es-ES" dirty="0" smtClean="0"/>
              <a:t>LA IGUALDAD COMO VALOR</a:t>
            </a:r>
          </a:p>
          <a:p>
            <a:pPr lvl="1"/>
            <a:r>
              <a:rPr lang="es-ES" dirty="0" smtClean="0"/>
              <a:t>EL SEXISMO EN EL LENGUAJE DEPORTIVO</a:t>
            </a:r>
          </a:p>
          <a:p>
            <a:pPr marL="365760" lvl="1" indent="0">
              <a:buNone/>
            </a:pPr>
            <a:r>
              <a:rPr lang="es-ES" dirty="0"/>
              <a:t>https://www.youtube.com/watch?v=MJabWMlao8o</a:t>
            </a:r>
          </a:p>
          <a:p>
            <a:pPr marL="365760" lvl="1" indent="0">
              <a:buNone/>
            </a:pPr>
            <a:endParaRPr lang="es-ES" dirty="0" smtClean="0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4"/>
          </p:nvPr>
        </p:nvSpPr>
        <p:spPr>
          <a:xfrm>
            <a:off x="4371975" y="1988840"/>
            <a:ext cx="3657600" cy="4259560"/>
          </a:xfrm>
        </p:spPr>
        <p:txBody>
          <a:bodyPr>
            <a:normAutofit fontScale="85000" lnSpcReduction="20000"/>
          </a:bodyPr>
          <a:lstStyle/>
          <a:p>
            <a:r>
              <a:rPr lang="es-ES" dirty="0" err="1" smtClean="0"/>
              <a:t>Oraindik</a:t>
            </a:r>
            <a:r>
              <a:rPr lang="es-ES" dirty="0" smtClean="0"/>
              <a:t> </a:t>
            </a:r>
            <a:r>
              <a:rPr lang="es-ES" dirty="0" err="1" smtClean="0"/>
              <a:t>diraute</a:t>
            </a:r>
            <a:r>
              <a:rPr lang="es-ES" dirty="0" smtClean="0"/>
              <a:t> genero </a:t>
            </a:r>
            <a:r>
              <a:rPr lang="es-ES" dirty="0" err="1" smtClean="0"/>
              <a:t>estrukturari</a:t>
            </a:r>
            <a:r>
              <a:rPr lang="es-ES" dirty="0" smtClean="0"/>
              <a:t> </a:t>
            </a:r>
            <a:r>
              <a:rPr lang="es-ES" dirty="0" err="1" smtClean="0"/>
              <a:t>erantsita</a:t>
            </a:r>
            <a:r>
              <a:rPr lang="es-ES" dirty="0" smtClean="0"/>
              <a:t> </a:t>
            </a:r>
            <a:r>
              <a:rPr lang="es-ES" dirty="0" err="1" smtClean="0"/>
              <a:t>datozen</a:t>
            </a:r>
            <a:r>
              <a:rPr lang="es-ES" dirty="0" smtClean="0"/>
              <a:t> </a:t>
            </a:r>
            <a:r>
              <a:rPr lang="es-ES" dirty="0" err="1" smtClean="0"/>
              <a:t>baldintzatzaileak</a:t>
            </a:r>
            <a:r>
              <a:rPr lang="es-ES" dirty="0" smtClean="0"/>
              <a:t>, eta </a:t>
            </a:r>
            <a:r>
              <a:rPr lang="es-ES" dirty="0" err="1" smtClean="0"/>
              <a:t>hauek</a:t>
            </a:r>
            <a:r>
              <a:rPr lang="es-ES" dirty="0" smtClean="0"/>
              <a:t> </a:t>
            </a:r>
            <a:r>
              <a:rPr lang="es-ES" dirty="0" err="1" smtClean="0"/>
              <a:t>lotura</a:t>
            </a:r>
            <a:r>
              <a:rPr lang="es-ES" dirty="0" smtClean="0"/>
              <a:t> </a:t>
            </a:r>
            <a:r>
              <a:rPr lang="es-ES" dirty="0" err="1" smtClean="0"/>
              <a:t>ezberdinak</a:t>
            </a:r>
            <a:r>
              <a:rPr lang="es-ES" dirty="0" smtClean="0"/>
              <a:t> </a:t>
            </a:r>
            <a:r>
              <a:rPr lang="es-ES" dirty="0" err="1" smtClean="0"/>
              <a:t>sortzen</a:t>
            </a:r>
            <a:r>
              <a:rPr lang="es-ES" dirty="0" smtClean="0"/>
              <a:t> </a:t>
            </a:r>
            <a:r>
              <a:rPr lang="es-ES" dirty="0" err="1" smtClean="0"/>
              <a:t>dituzte</a:t>
            </a:r>
            <a:r>
              <a:rPr lang="es-ES" dirty="0" smtClean="0"/>
              <a:t> </a:t>
            </a:r>
            <a:r>
              <a:rPr lang="es-ES" dirty="0" err="1" smtClean="0"/>
              <a:t>kirol</a:t>
            </a:r>
            <a:r>
              <a:rPr lang="es-ES" dirty="0" smtClean="0"/>
              <a:t> </a:t>
            </a:r>
            <a:r>
              <a:rPr lang="es-ES" dirty="0" err="1" smtClean="0"/>
              <a:t>jardueretan</a:t>
            </a:r>
            <a:r>
              <a:rPr lang="es-ES" dirty="0" smtClean="0"/>
              <a:t> </a:t>
            </a:r>
            <a:r>
              <a:rPr lang="es-ES" dirty="0" err="1" smtClean="0"/>
              <a:t>gizon</a:t>
            </a:r>
            <a:r>
              <a:rPr lang="es-ES" dirty="0" smtClean="0"/>
              <a:t> eta </a:t>
            </a:r>
            <a:r>
              <a:rPr lang="es-ES" dirty="0" err="1" smtClean="0"/>
              <a:t>emakumeen</a:t>
            </a:r>
            <a:r>
              <a:rPr lang="es-ES" dirty="0" smtClean="0"/>
              <a:t> </a:t>
            </a:r>
            <a:r>
              <a:rPr lang="es-ES" dirty="0" err="1" smtClean="0"/>
              <a:t>artean</a:t>
            </a:r>
            <a:r>
              <a:rPr lang="es-ES" dirty="0" smtClean="0"/>
              <a:t> (</a:t>
            </a:r>
            <a:r>
              <a:rPr lang="es-ES" dirty="0" err="1" smtClean="0"/>
              <a:t>mutil</a:t>
            </a:r>
            <a:r>
              <a:rPr lang="es-ES" dirty="0" smtClean="0"/>
              <a:t> eta </a:t>
            </a:r>
            <a:r>
              <a:rPr lang="es-ES" dirty="0" err="1" smtClean="0"/>
              <a:t>nesken</a:t>
            </a:r>
            <a:r>
              <a:rPr lang="es-ES" dirty="0" smtClean="0"/>
              <a:t> </a:t>
            </a:r>
            <a:r>
              <a:rPr lang="es-ES" dirty="0" err="1" smtClean="0"/>
              <a:t>artean</a:t>
            </a:r>
            <a:r>
              <a:rPr lang="es-ES" dirty="0" smtClean="0"/>
              <a:t>),.</a:t>
            </a:r>
            <a:endParaRPr lang="es-ES" dirty="0"/>
          </a:p>
          <a:p>
            <a:pPr>
              <a:buNone/>
            </a:pPr>
            <a:endParaRPr lang="es-ES" dirty="0"/>
          </a:p>
          <a:p>
            <a:pPr lvl="1"/>
            <a:r>
              <a:rPr lang="es-ES" dirty="0" smtClean="0"/>
              <a:t>BERDINTASUNA BALOREA BEZELA</a:t>
            </a:r>
            <a:endParaRPr lang="es-ES" dirty="0"/>
          </a:p>
          <a:p>
            <a:pPr lvl="1"/>
            <a:r>
              <a:rPr lang="es-ES" dirty="0" smtClean="0"/>
              <a:t>SEXISMOA KIROL HIZKUNTZAN </a:t>
            </a:r>
            <a:endParaRPr lang="es-ES" dirty="0"/>
          </a:p>
          <a:p>
            <a:pPr marL="365760" lvl="1" indent="0">
              <a:buNone/>
            </a:pPr>
            <a:r>
              <a:rPr lang="es-ES" dirty="0"/>
              <a:t>https://www.youtube.com/watch?v=MJabWMlao8o</a:t>
            </a:r>
          </a:p>
          <a:p>
            <a:endParaRPr lang="es-ES" dirty="0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1"/>
          </p:nvPr>
        </p:nvSpPr>
        <p:spPr>
          <a:xfrm>
            <a:off x="457200" y="188640"/>
            <a:ext cx="3657600" cy="1440160"/>
          </a:xfrm>
        </p:spPr>
        <p:txBody>
          <a:bodyPr/>
          <a:lstStyle/>
          <a:p>
            <a:pPr lvl="0"/>
            <a:endParaRPr lang="es-ES" dirty="0" smtClean="0"/>
          </a:p>
          <a:p>
            <a:pPr lvl="0"/>
            <a:r>
              <a:rPr lang="es-ES" dirty="0" smtClean="0"/>
              <a:t>Actividad física y deporte como medio para incidir en la igualdad de género</a:t>
            </a:r>
          </a:p>
          <a:p>
            <a:endParaRPr lang="es-ES" dirty="0"/>
          </a:p>
        </p:txBody>
      </p:sp>
      <p:sp>
        <p:nvSpPr>
          <p:cNvPr id="6" name="5 Marcador de texto"/>
          <p:cNvSpPr>
            <a:spLocks noGrp="1"/>
          </p:cNvSpPr>
          <p:nvPr>
            <p:ph type="body" sz="quarter" idx="3"/>
          </p:nvPr>
        </p:nvSpPr>
        <p:spPr>
          <a:xfrm>
            <a:off x="4355976" y="260648"/>
            <a:ext cx="3657600" cy="1368152"/>
          </a:xfrm>
        </p:spPr>
        <p:txBody>
          <a:bodyPr/>
          <a:lstStyle/>
          <a:p>
            <a:r>
              <a:rPr lang="es-ES_tradnl" dirty="0" err="1" smtClean="0"/>
              <a:t>Jarduera</a:t>
            </a:r>
            <a:r>
              <a:rPr lang="es-ES_tradnl" dirty="0" smtClean="0"/>
              <a:t> </a:t>
            </a:r>
            <a:r>
              <a:rPr lang="es-ES_tradnl" dirty="0" err="1" smtClean="0"/>
              <a:t>fisikoa</a:t>
            </a:r>
            <a:r>
              <a:rPr lang="es-ES_tradnl" dirty="0" smtClean="0"/>
              <a:t> eta </a:t>
            </a:r>
            <a:r>
              <a:rPr lang="es-ES_tradnl" dirty="0" err="1" smtClean="0"/>
              <a:t>kirola</a:t>
            </a:r>
            <a:r>
              <a:rPr lang="es-ES_tradnl" dirty="0" smtClean="0"/>
              <a:t> genero-</a:t>
            </a:r>
            <a:r>
              <a:rPr lang="es-ES_tradnl" dirty="0" err="1" smtClean="0"/>
              <a:t>berdintasunean</a:t>
            </a:r>
            <a:r>
              <a:rPr lang="es-ES_tradnl" dirty="0" smtClean="0"/>
              <a:t> </a:t>
            </a:r>
            <a:r>
              <a:rPr lang="es-ES_tradnl" dirty="0" err="1" smtClean="0"/>
              <a:t>eragiteko</a:t>
            </a:r>
            <a:r>
              <a:rPr lang="es-ES_tradnl" dirty="0" smtClean="0"/>
              <a:t> </a:t>
            </a:r>
            <a:r>
              <a:rPr lang="es-ES_tradnl" dirty="0" err="1" smtClean="0"/>
              <a:t>bitarteko</a:t>
            </a:r>
            <a:r>
              <a:rPr lang="es-ES_tradnl" dirty="0" smtClean="0"/>
              <a:t> </a:t>
            </a:r>
            <a:r>
              <a:rPr lang="es-ES_tradnl" dirty="0" err="1" smtClean="0"/>
              <a:t>gisa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2"/>
          </p:nvPr>
        </p:nvSpPr>
        <p:spPr>
          <a:xfrm>
            <a:off x="467544" y="1916832"/>
            <a:ext cx="3657600" cy="4475584"/>
          </a:xfrm>
        </p:spPr>
        <p:txBody>
          <a:bodyPr>
            <a:normAutofit fontScale="47500" lnSpcReduction="20000"/>
          </a:bodyPr>
          <a:lstStyle/>
          <a:p>
            <a:endParaRPr lang="es-ES" dirty="0" smtClean="0"/>
          </a:p>
          <a:p>
            <a:r>
              <a:rPr lang="es-ES" dirty="0" smtClean="0"/>
              <a:t>Deporte adaptado:</a:t>
            </a:r>
          </a:p>
          <a:p>
            <a:pPr lvl="1"/>
            <a:r>
              <a:rPr lang="es-ES" dirty="0" smtClean="0"/>
              <a:t>Físico</a:t>
            </a:r>
          </a:p>
          <a:p>
            <a:pPr lvl="1"/>
            <a:r>
              <a:rPr lang="es-ES" dirty="0" smtClean="0"/>
              <a:t>Mental</a:t>
            </a:r>
          </a:p>
          <a:p>
            <a:pPr lvl="1"/>
            <a:r>
              <a:rPr lang="es-ES" dirty="0" smtClean="0"/>
              <a:t>Sensorial</a:t>
            </a:r>
          </a:p>
          <a:p>
            <a:r>
              <a:rPr lang="es-ES" dirty="0" smtClean="0"/>
              <a:t>Creciente afán de superación y  el progreso en la integración social.</a:t>
            </a:r>
          </a:p>
          <a:p>
            <a:r>
              <a:rPr lang="es-ES" dirty="0" smtClean="0"/>
              <a:t>El deporte puede dar respuestas a diferentes necesidades:</a:t>
            </a:r>
          </a:p>
          <a:p>
            <a:pPr lvl="1"/>
            <a:r>
              <a:rPr lang="es-ES" dirty="0" smtClean="0"/>
              <a:t>Terapéuticas: como parte de un programa de actividad física en el tratamiento de la discapacidad.</a:t>
            </a:r>
          </a:p>
          <a:p>
            <a:pPr lvl="1"/>
            <a:r>
              <a:rPr lang="es-ES" dirty="0" smtClean="0"/>
              <a:t>Educativas: practicado en instituciones donde el fin es la educación integral del alumno.</a:t>
            </a:r>
          </a:p>
          <a:p>
            <a:pPr lvl="1"/>
            <a:r>
              <a:rPr lang="es-ES" dirty="0" smtClean="0"/>
              <a:t>Resalta las capacidades.</a:t>
            </a:r>
          </a:p>
          <a:p>
            <a:pPr lvl="1"/>
            <a:r>
              <a:rPr lang="es-ES" dirty="0" smtClean="0"/>
              <a:t>Recreativas: como actividad para el tiempo libre.</a:t>
            </a:r>
          </a:p>
          <a:p>
            <a:pPr lvl="1"/>
            <a:r>
              <a:rPr lang="es-ES" dirty="0" smtClean="0"/>
              <a:t>Competitivas: Práctica individual o grupal que requiere de entrenamiento, disciplina, superación, respeto de las regla.</a:t>
            </a:r>
          </a:p>
          <a:p>
            <a:endParaRPr lang="es-ES" dirty="0" smtClean="0"/>
          </a:p>
          <a:p>
            <a:pPr marL="365760" lvl="1" indent="0">
              <a:buNone/>
            </a:pPr>
            <a:r>
              <a:rPr lang="es-ES" dirty="0"/>
              <a:t>https://www.youtube.com/watch?v=3SSvF9u-Wm4</a:t>
            </a:r>
            <a:endParaRPr lang="es-ES" dirty="0" smtClean="0"/>
          </a:p>
          <a:p>
            <a:pPr marL="365760" lvl="1" indent="0">
              <a:buNone/>
            </a:pPr>
            <a:r>
              <a:rPr lang="es-ES" dirty="0"/>
              <a:t>https://www.youtube.com/watch?v=lqtb-whkQQc</a:t>
            </a:r>
            <a:endParaRPr lang="es-ES" dirty="0" smtClean="0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4"/>
          </p:nvPr>
        </p:nvSpPr>
        <p:spPr>
          <a:xfrm>
            <a:off x="4371975" y="1988840"/>
            <a:ext cx="3657600" cy="4259560"/>
          </a:xfrm>
        </p:spPr>
        <p:txBody>
          <a:bodyPr>
            <a:normAutofit fontScale="47500" lnSpcReduction="20000"/>
          </a:bodyPr>
          <a:lstStyle/>
          <a:p>
            <a:r>
              <a:rPr lang="es-ES" dirty="0" err="1" smtClean="0"/>
              <a:t>Kirol</a:t>
            </a:r>
            <a:r>
              <a:rPr lang="es-ES" dirty="0" smtClean="0"/>
              <a:t> </a:t>
            </a:r>
            <a:r>
              <a:rPr lang="es-ES" dirty="0" err="1" smtClean="0"/>
              <a:t>egokitua</a:t>
            </a:r>
            <a:r>
              <a:rPr lang="es-ES" dirty="0" smtClean="0"/>
              <a:t>:</a:t>
            </a:r>
            <a:endParaRPr lang="es-ES" dirty="0"/>
          </a:p>
          <a:p>
            <a:pPr lvl="1"/>
            <a:r>
              <a:rPr lang="es-ES" dirty="0" err="1" smtClean="0"/>
              <a:t>Fisikoa</a:t>
            </a:r>
            <a:endParaRPr lang="es-ES" dirty="0"/>
          </a:p>
          <a:p>
            <a:pPr lvl="1"/>
            <a:r>
              <a:rPr lang="es-ES" dirty="0" err="1" smtClean="0"/>
              <a:t>Mentala</a:t>
            </a:r>
            <a:endParaRPr lang="es-ES" dirty="0"/>
          </a:p>
          <a:p>
            <a:pPr lvl="1"/>
            <a:r>
              <a:rPr lang="es-ES" dirty="0" err="1" smtClean="0"/>
              <a:t>Sensoriala</a:t>
            </a:r>
            <a:endParaRPr lang="es-ES" dirty="0"/>
          </a:p>
          <a:p>
            <a:r>
              <a:rPr lang="es-ES" dirty="0" err="1" smtClean="0"/>
              <a:t>Norberaren</a:t>
            </a:r>
            <a:r>
              <a:rPr lang="es-ES" dirty="0" smtClean="0"/>
              <a:t> </a:t>
            </a:r>
            <a:r>
              <a:rPr lang="es-ES" dirty="0" err="1" smtClean="0"/>
              <a:t>burua</a:t>
            </a:r>
            <a:r>
              <a:rPr lang="es-ES" dirty="0" smtClean="0"/>
              <a:t> </a:t>
            </a:r>
            <a:r>
              <a:rPr lang="es-ES" dirty="0" err="1" smtClean="0"/>
              <a:t>hobetzeko</a:t>
            </a:r>
            <a:r>
              <a:rPr lang="es-ES" dirty="0" smtClean="0"/>
              <a:t> </a:t>
            </a:r>
            <a:r>
              <a:rPr lang="es-ES" dirty="0" err="1" smtClean="0"/>
              <a:t>griña</a:t>
            </a:r>
            <a:r>
              <a:rPr lang="es-ES" dirty="0" smtClean="0"/>
              <a:t> eta </a:t>
            </a:r>
            <a:r>
              <a:rPr lang="es-ES" dirty="0" err="1" smtClean="0"/>
              <a:t>gizarte</a:t>
            </a:r>
            <a:r>
              <a:rPr lang="es-ES" dirty="0" smtClean="0"/>
              <a:t> </a:t>
            </a:r>
            <a:r>
              <a:rPr lang="es-ES" dirty="0" err="1" smtClean="0"/>
              <a:t>integrazioa</a:t>
            </a:r>
            <a:r>
              <a:rPr lang="es-ES" dirty="0" smtClean="0"/>
              <a:t> </a:t>
            </a:r>
            <a:r>
              <a:rPr lang="es-ES" dirty="0" err="1" smtClean="0"/>
              <a:t>geroz</a:t>
            </a:r>
            <a:r>
              <a:rPr lang="es-ES" dirty="0" smtClean="0"/>
              <a:t> eta </a:t>
            </a:r>
            <a:r>
              <a:rPr lang="es-ES" dirty="0" err="1" smtClean="0"/>
              <a:t>haundiagoa</a:t>
            </a:r>
            <a:r>
              <a:rPr lang="es-ES" dirty="0" smtClean="0"/>
              <a:t> </a:t>
            </a:r>
            <a:r>
              <a:rPr lang="es-ES" dirty="0" err="1" smtClean="0"/>
              <a:t>izateko</a:t>
            </a:r>
            <a:r>
              <a:rPr lang="es-ES" dirty="0" smtClean="0"/>
              <a:t>.</a:t>
            </a:r>
            <a:endParaRPr lang="es-ES" dirty="0"/>
          </a:p>
          <a:p>
            <a:r>
              <a:rPr lang="es-ES" dirty="0" err="1" smtClean="0"/>
              <a:t>Kirolak</a:t>
            </a:r>
            <a:r>
              <a:rPr lang="es-ES" dirty="0" smtClean="0"/>
              <a:t> ere </a:t>
            </a:r>
            <a:r>
              <a:rPr lang="es-ES" dirty="0" err="1" smtClean="0"/>
              <a:t>hurrengo</a:t>
            </a:r>
            <a:r>
              <a:rPr lang="es-ES" dirty="0" smtClean="0"/>
              <a:t> </a:t>
            </a:r>
            <a:r>
              <a:rPr lang="es-ES" dirty="0" err="1" smtClean="0"/>
              <a:t>beharrei</a:t>
            </a:r>
            <a:r>
              <a:rPr lang="es-ES" dirty="0" smtClean="0"/>
              <a:t> </a:t>
            </a:r>
            <a:r>
              <a:rPr lang="es-ES" dirty="0" err="1" smtClean="0"/>
              <a:t>erantzun</a:t>
            </a:r>
            <a:r>
              <a:rPr lang="es-ES" dirty="0" smtClean="0"/>
              <a:t> </a:t>
            </a:r>
            <a:r>
              <a:rPr lang="es-ES" dirty="0" err="1" smtClean="0"/>
              <a:t>diezaieke</a:t>
            </a:r>
            <a:r>
              <a:rPr lang="es-ES" dirty="0" smtClean="0"/>
              <a:t>:</a:t>
            </a:r>
            <a:endParaRPr lang="es-ES" dirty="0"/>
          </a:p>
          <a:p>
            <a:pPr lvl="1"/>
            <a:r>
              <a:rPr lang="es-ES" dirty="0" err="1" smtClean="0"/>
              <a:t>Terapeutikoak</a:t>
            </a:r>
            <a:r>
              <a:rPr lang="es-ES" dirty="0" smtClean="0"/>
              <a:t>: </a:t>
            </a:r>
            <a:r>
              <a:rPr lang="es-ES" dirty="0" err="1" smtClean="0"/>
              <a:t>ezgaitasun</a:t>
            </a:r>
            <a:r>
              <a:rPr lang="es-ES" dirty="0" smtClean="0"/>
              <a:t> baten </a:t>
            </a:r>
            <a:r>
              <a:rPr lang="es-ES" dirty="0" err="1" smtClean="0"/>
              <a:t>tratamenduaren</a:t>
            </a:r>
            <a:r>
              <a:rPr lang="es-ES" dirty="0" smtClean="0"/>
              <a:t> programa </a:t>
            </a:r>
            <a:r>
              <a:rPr lang="es-ES" dirty="0" err="1" smtClean="0"/>
              <a:t>barruan</a:t>
            </a:r>
            <a:r>
              <a:rPr lang="es-ES" dirty="0" smtClean="0"/>
              <a:t>, </a:t>
            </a:r>
            <a:r>
              <a:rPr lang="es-ES" dirty="0" err="1" smtClean="0"/>
              <a:t>jarduera</a:t>
            </a:r>
            <a:r>
              <a:rPr lang="es-ES" dirty="0" smtClean="0"/>
              <a:t> </a:t>
            </a:r>
            <a:r>
              <a:rPr lang="es-ES" dirty="0" err="1" smtClean="0"/>
              <a:t>fisikoetan</a:t>
            </a:r>
            <a:r>
              <a:rPr lang="es-ES" dirty="0" smtClean="0"/>
              <a:t> </a:t>
            </a:r>
            <a:r>
              <a:rPr lang="es-ES" dirty="0" err="1" smtClean="0"/>
              <a:t>integratua</a:t>
            </a:r>
            <a:r>
              <a:rPr lang="es-ES" dirty="0" smtClean="0"/>
              <a:t>.</a:t>
            </a:r>
            <a:endParaRPr lang="es-ES" dirty="0"/>
          </a:p>
          <a:p>
            <a:pPr lvl="1"/>
            <a:r>
              <a:rPr lang="es-ES" dirty="0" err="1" smtClean="0"/>
              <a:t>Heziketazkoak</a:t>
            </a:r>
            <a:r>
              <a:rPr lang="es-ES" dirty="0" smtClean="0"/>
              <a:t>: </a:t>
            </a:r>
            <a:r>
              <a:rPr lang="es-ES" dirty="0" err="1" smtClean="0"/>
              <a:t>instituzio</a:t>
            </a:r>
            <a:r>
              <a:rPr lang="es-ES" dirty="0" smtClean="0"/>
              <a:t> </a:t>
            </a:r>
            <a:r>
              <a:rPr lang="es-ES" dirty="0" err="1" smtClean="0"/>
              <a:t>batzuetan</a:t>
            </a:r>
            <a:r>
              <a:rPr lang="es-ES" dirty="0" smtClean="0"/>
              <a:t> </a:t>
            </a:r>
            <a:r>
              <a:rPr lang="es-ES" dirty="0" err="1" smtClean="0"/>
              <a:t>ematen</a:t>
            </a:r>
            <a:r>
              <a:rPr lang="es-ES" dirty="0" smtClean="0"/>
              <a:t> </a:t>
            </a:r>
            <a:r>
              <a:rPr lang="es-ES" dirty="0" err="1" smtClean="0"/>
              <a:t>dena</a:t>
            </a:r>
            <a:r>
              <a:rPr lang="es-ES" dirty="0" smtClean="0"/>
              <a:t>, </a:t>
            </a:r>
            <a:r>
              <a:rPr lang="es-ES" dirty="0" err="1" smtClean="0"/>
              <a:t>ikaslearen</a:t>
            </a:r>
            <a:r>
              <a:rPr lang="es-ES" dirty="0" smtClean="0"/>
              <a:t> </a:t>
            </a:r>
            <a:r>
              <a:rPr lang="es-ES" dirty="0" err="1" smtClean="0"/>
              <a:t>ikaskuntza</a:t>
            </a:r>
            <a:r>
              <a:rPr lang="es-ES" dirty="0" smtClean="0"/>
              <a:t> </a:t>
            </a:r>
            <a:r>
              <a:rPr lang="es-ES" dirty="0" err="1" smtClean="0"/>
              <a:t>integrala</a:t>
            </a:r>
            <a:r>
              <a:rPr lang="es-ES" dirty="0" smtClean="0"/>
              <a:t> </a:t>
            </a:r>
            <a:r>
              <a:rPr lang="es-ES" dirty="0" err="1" smtClean="0"/>
              <a:t>lortu</a:t>
            </a:r>
            <a:r>
              <a:rPr lang="es-ES" dirty="0" smtClean="0"/>
              <a:t> </a:t>
            </a:r>
            <a:r>
              <a:rPr lang="es-ES" dirty="0" err="1" smtClean="0"/>
              <a:t>nahi</a:t>
            </a:r>
            <a:r>
              <a:rPr lang="es-ES" dirty="0" smtClean="0"/>
              <a:t> </a:t>
            </a:r>
            <a:r>
              <a:rPr lang="es-ES" dirty="0" err="1" smtClean="0"/>
              <a:t>denean</a:t>
            </a:r>
            <a:r>
              <a:rPr lang="es-ES" dirty="0" smtClean="0"/>
              <a:t> .</a:t>
            </a:r>
            <a:endParaRPr lang="es-ES" dirty="0"/>
          </a:p>
          <a:p>
            <a:pPr lvl="1"/>
            <a:r>
              <a:rPr lang="es-ES" dirty="0" err="1" smtClean="0"/>
              <a:t>Ahalmenak</a:t>
            </a:r>
            <a:r>
              <a:rPr lang="es-ES" dirty="0" smtClean="0"/>
              <a:t> </a:t>
            </a:r>
            <a:r>
              <a:rPr lang="es-ES" dirty="0" err="1" smtClean="0"/>
              <a:t>nabarmendu</a:t>
            </a:r>
            <a:r>
              <a:rPr lang="es-ES" dirty="0" smtClean="0"/>
              <a:t> </a:t>
            </a:r>
            <a:r>
              <a:rPr lang="es-ES" dirty="0" err="1" smtClean="0"/>
              <a:t>egiten</a:t>
            </a:r>
            <a:r>
              <a:rPr lang="es-ES" dirty="0" smtClean="0"/>
              <a:t> </a:t>
            </a:r>
            <a:r>
              <a:rPr lang="es-ES" dirty="0" err="1" smtClean="0"/>
              <a:t>ditu</a:t>
            </a:r>
            <a:r>
              <a:rPr lang="es-ES" dirty="0" smtClean="0"/>
              <a:t>.</a:t>
            </a:r>
            <a:endParaRPr lang="es-ES" dirty="0"/>
          </a:p>
          <a:p>
            <a:pPr lvl="1"/>
            <a:r>
              <a:rPr lang="es-ES" dirty="0" err="1" smtClean="0"/>
              <a:t>Olgetan</a:t>
            </a:r>
            <a:r>
              <a:rPr lang="es-ES" dirty="0" smtClean="0"/>
              <a:t> </a:t>
            </a:r>
            <a:r>
              <a:rPr lang="es-ES" dirty="0" err="1" smtClean="0"/>
              <a:t>ibiltzekoak</a:t>
            </a:r>
            <a:r>
              <a:rPr lang="es-ES" dirty="0" smtClean="0"/>
              <a:t>: </a:t>
            </a:r>
            <a:r>
              <a:rPr lang="es-ES" dirty="0" err="1" smtClean="0"/>
              <a:t>denbora</a:t>
            </a:r>
            <a:r>
              <a:rPr lang="es-ES" dirty="0" smtClean="0"/>
              <a:t> librean </a:t>
            </a:r>
            <a:r>
              <a:rPr lang="es-ES" dirty="0" err="1" smtClean="0"/>
              <a:t>egitekoak</a:t>
            </a:r>
            <a:r>
              <a:rPr lang="es-ES" dirty="0" smtClean="0"/>
              <a:t>.</a:t>
            </a:r>
            <a:endParaRPr lang="es-ES" dirty="0"/>
          </a:p>
          <a:p>
            <a:pPr lvl="1"/>
            <a:r>
              <a:rPr lang="es-ES" dirty="0" err="1" smtClean="0"/>
              <a:t>Konpetitiboak</a:t>
            </a:r>
            <a:r>
              <a:rPr lang="es-ES" dirty="0" smtClean="0"/>
              <a:t>: </a:t>
            </a:r>
            <a:r>
              <a:rPr lang="es-ES" dirty="0" err="1" smtClean="0"/>
              <a:t>Jarduera</a:t>
            </a:r>
            <a:r>
              <a:rPr lang="es-ES" dirty="0" smtClean="0"/>
              <a:t> </a:t>
            </a:r>
            <a:r>
              <a:rPr lang="es-ES" dirty="0" err="1"/>
              <a:t>i</a:t>
            </a:r>
            <a:r>
              <a:rPr lang="es-ES" dirty="0" err="1" smtClean="0"/>
              <a:t>ndibidualak</a:t>
            </a:r>
            <a:r>
              <a:rPr lang="es-ES" dirty="0" smtClean="0"/>
              <a:t> </a:t>
            </a:r>
            <a:r>
              <a:rPr lang="es-ES" dirty="0" err="1" smtClean="0"/>
              <a:t>edo</a:t>
            </a:r>
            <a:r>
              <a:rPr lang="es-ES" dirty="0" smtClean="0"/>
              <a:t> </a:t>
            </a:r>
            <a:r>
              <a:rPr lang="es-ES" dirty="0" err="1" smtClean="0"/>
              <a:t>taldekakoak</a:t>
            </a:r>
            <a:r>
              <a:rPr lang="es-ES" dirty="0" smtClean="0"/>
              <a:t>, eta </a:t>
            </a:r>
            <a:r>
              <a:rPr lang="es-ES" dirty="0" err="1" smtClean="0"/>
              <a:t>entreanamendua</a:t>
            </a:r>
            <a:r>
              <a:rPr lang="es-ES" dirty="0" smtClean="0"/>
              <a:t>, disciplina, </a:t>
            </a:r>
            <a:r>
              <a:rPr lang="es-ES" dirty="0" err="1" smtClean="0"/>
              <a:t>hobetzeko</a:t>
            </a:r>
            <a:r>
              <a:rPr lang="es-ES" dirty="0" smtClean="0"/>
              <a:t> </a:t>
            </a:r>
            <a:r>
              <a:rPr lang="es-ES" dirty="0" err="1" smtClean="0"/>
              <a:t>griña</a:t>
            </a:r>
            <a:r>
              <a:rPr lang="es-ES" dirty="0" smtClean="0"/>
              <a:t> eta </a:t>
            </a:r>
            <a:r>
              <a:rPr lang="es-ES" dirty="0" err="1" smtClean="0"/>
              <a:t>arauei</a:t>
            </a:r>
            <a:r>
              <a:rPr lang="es-ES" dirty="0" smtClean="0"/>
              <a:t> </a:t>
            </a:r>
            <a:r>
              <a:rPr lang="es-ES" dirty="0" err="1" smtClean="0"/>
              <a:t>errespetua</a:t>
            </a:r>
            <a:r>
              <a:rPr lang="es-ES" dirty="0" smtClean="0"/>
              <a:t> </a:t>
            </a:r>
            <a:r>
              <a:rPr lang="es-ES" dirty="0"/>
              <a:t> </a:t>
            </a:r>
            <a:r>
              <a:rPr lang="es-ES" dirty="0" err="1" smtClean="0"/>
              <a:t>behar</a:t>
            </a:r>
            <a:r>
              <a:rPr lang="es-ES" dirty="0" smtClean="0"/>
              <a:t> </a:t>
            </a:r>
            <a:r>
              <a:rPr lang="es-ES" dirty="0" err="1" smtClean="0"/>
              <a:t>dutenak</a:t>
            </a:r>
            <a:r>
              <a:rPr lang="es-ES" dirty="0" smtClean="0"/>
              <a:t>.</a:t>
            </a:r>
            <a:endParaRPr lang="es-ES" dirty="0"/>
          </a:p>
          <a:p>
            <a:pPr marL="365760" lvl="1" indent="0">
              <a:buNone/>
            </a:pPr>
            <a:r>
              <a:rPr lang="es-ES" dirty="0">
                <a:hlinkClick r:id="rId2"/>
              </a:rPr>
              <a:t>https://</a:t>
            </a:r>
            <a:r>
              <a:rPr lang="es-ES" dirty="0" smtClean="0">
                <a:hlinkClick r:id="rId2"/>
              </a:rPr>
              <a:t>www.youtube.com/watch?v=3SSvF9u-Wm4</a:t>
            </a:r>
            <a:endParaRPr lang="es-ES" dirty="0" smtClean="0"/>
          </a:p>
          <a:p>
            <a:pPr marL="365760" lvl="1" indent="0">
              <a:buNone/>
            </a:pPr>
            <a:r>
              <a:rPr lang="es-ES"/>
              <a:t>https://www.youtube.com/watch?v=lqtb-whkQQc</a:t>
            </a:r>
            <a:endParaRPr lang="es-ES" dirty="0" smtClean="0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1"/>
          </p:nvPr>
        </p:nvSpPr>
        <p:spPr>
          <a:xfrm>
            <a:off x="457200" y="188640"/>
            <a:ext cx="3657600" cy="1584176"/>
          </a:xfrm>
        </p:spPr>
        <p:txBody>
          <a:bodyPr/>
          <a:lstStyle/>
          <a:p>
            <a:r>
              <a:rPr lang="es-ES" dirty="0" smtClean="0"/>
              <a:t>Deporte y discapacidad: Beneficios sociales, psicológicos, terapéuticos y educativos</a:t>
            </a:r>
            <a:endParaRPr lang="es-ES" dirty="0"/>
          </a:p>
        </p:txBody>
      </p:sp>
      <p:sp>
        <p:nvSpPr>
          <p:cNvPr id="6" name="5 Marcador de texto"/>
          <p:cNvSpPr>
            <a:spLocks noGrp="1"/>
          </p:cNvSpPr>
          <p:nvPr>
            <p:ph type="body" sz="quarter" idx="3"/>
          </p:nvPr>
        </p:nvSpPr>
        <p:spPr>
          <a:xfrm>
            <a:off x="4355976" y="188640"/>
            <a:ext cx="3657600" cy="1584176"/>
          </a:xfrm>
        </p:spPr>
        <p:txBody>
          <a:bodyPr/>
          <a:lstStyle/>
          <a:p>
            <a:r>
              <a:rPr lang="es-ES_tradnl" dirty="0" err="1" smtClean="0"/>
              <a:t>Kirola</a:t>
            </a:r>
            <a:r>
              <a:rPr lang="es-ES_tradnl" dirty="0" smtClean="0"/>
              <a:t> eta </a:t>
            </a:r>
            <a:r>
              <a:rPr lang="es-ES_tradnl" dirty="0" err="1" smtClean="0"/>
              <a:t>desgaitasuna</a:t>
            </a:r>
            <a:r>
              <a:rPr lang="es-ES_tradnl" dirty="0" smtClean="0"/>
              <a:t>: </a:t>
            </a:r>
            <a:r>
              <a:rPr lang="es-ES_tradnl" dirty="0" err="1" smtClean="0"/>
              <a:t>onura</a:t>
            </a:r>
            <a:r>
              <a:rPr lang="es-ES_tradnl" dirty="0" smtClean="0"/>
              <a:t> </a:t>
            </a:r>
            <a:r>
              <a:rPr lang="es-ES_tradnl" dirty="0" err="1" smtClean="0"/>
              <a:t>sozialak</a:t>
            </a:r>
            <a:r>
              <a:rPr lang="es-ES_tradnl" dirty="0" smtClean="0"/>
              <a:t>, </a:t>
            </a:r>
            <a:r>
              <a:rPr lang="es-ES_tradnl" dirty="0" err="1" smtClean="0"/>
              <a:t>psikologikoak</a:t>
            </a:r>
            <a:r>
              <a:rPr lang="es-ES_tradnl" dirty="0" smtClean="0"/>
              <a:t>, </a:t>
            </a:r>
            <a:r>
              <a:rPr lang="es-ES_tradnl" dirty="0" err="1" smtClean="0"/>
              <a:t>terapeutikoak</a:t>
            </a:r>
            <a:r>
              <a:rPr lang="es-ES_tradnl" dirty="0" smtClean="0"/>
              <a:t> eta </a:t>
            </a:r>
            <a:r>
              <a:rPr lang="es-ES_tradnl" dirty="0" err="1" smtClean="0"/>
              <a:t>heziketakoak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2"/>
          </p:nvPr>
        </p:nvSpPr>
        <p:spPr>
          <a:xfrm>
            <a:off x="467544" y="2060848"/>
            <a:ext cx="3657600" cy="4331568"/>
          </a:xfrm>
        </p:spPr>
        <p:txBody>
          <a:bodyPr>
            <a:normAutofit fontScale="25000" lnSpcReduction="20000"/>
          </a:bodyPr>
          <a:lstStyle/>
          <a:p>
            <a:pPr lvl="0"/>
            <a:r>
              <a:rPr lang="es-ES" sz="4400" dirty="0" smtClean="0"/>
              <a:t>Se relaciona con sus semejantes, comprendiendo las reglas del juego y experimentando. Se hace más colaborador y menos individual, reconociendo y respetando a sus semejantes.</a:t>
            </a:r>
          </a:p>
          <a:p>
            <a:pPr lvl="0"/>
            <a:r>
              <a:rPr lang="es-ES" sz="4400" dirty="0" smtClean="0"/>
              <a:t>Se aprende (a veces poco a poco) a superar la timidez, y amplían sus mecanismos de relación social y la seguridad y confianza en sí mismo.</a:t>
            </a:r>
          </a:p>
          <a:p>
            <a:pPr lvl="0"/>
            <a:r>
              <a:rPr lang="es-ES" sz="4400" dirty="0" smtClean="0"/>
              <a:t>En el deporte en grupo aprende a adquirir responsabilidades y a cooperar.</a:t>
            </a:r>
          </a:p>
          <a:p>
            <a:pPr lvl="0"/>
            <a:r>
              <a:rPr lang="es-ES" sz="4400" dirty="0" smtClean="0"/>
              <a:t>La actividad física puede frenar los impulsos excesivos o el exceso de nervios o de energía.</a:t>
            </a:r>
          </a:p>
          <a:p>
            <a:pPr lvl="0"/>
            <a:r>
              <a:rPr lang="es-ES" sz="4400" dirty="0" smtClean="0"/>
              <a:t>Produce una mejora y un aumento de las posibilidades motoras del niño, movimientos coordinados, fuerza…</a:t>
            </a:r>
          </a:p>
          <a:p>
            <a:pPr lvl="0"/>
            <a:r>
              <a:rPr lang="es-ES" sz="4400" dirty="0" smtClean="0"/>
              <a:t>La actividad física contribuye a una adecuada maduración del sistema muscular y esquelético. Huesos y músculos fuertes son la base para un crecimiento adecuado.</a:t>
            </a:r>
          </a:p>
          <a:p>
            <a:pPr lvl="0"/>
            <a:r>
              <a:rPr lang="es-ES" sz="4400" dirty="0" smtClean="0"/>
              <a:t>Potencia la creación de hábitos saludables</a:t>
            </a:r>
          </a:p>
          <a:p>
            <a:pPr lvl="0"/>
            <a:r>
              <a:rPr lang="es-ES" sz="4400" dirty="0" smtClean="0"/>
              <a:t>Junto a una dieta equilibrada, el ejercicio contribuye a la regulación del peso corporal, evitando la obesidad,.</a:t>
            </a:r>
          </a:p>
          <a:p>
            <a:pPr lvl="0"/>
            <a:r>
              <a:rPr lang="es-ES" sz="4400" dirty="0" smtClean="0"/>
              <a:t>El ejercicio también mejora las funciones cardiovasculares. </a:t>
            </a:r>
          </a:p>
          <a:p>
            <a:pPr lvl="0"/>
            <a:r>
              <a:rPr lang="es-ES" sz="4400" dirty="0" smtClean="0"/>
              <a:t>Y, tal vez lo más importante, que le anime a seguir practicando ejercicio, es que se divierte al considerar la actividad física o el deporte como un juego, en el que la competición y las exigencias están en un nivel inferior al disfrute.</a:t>
            </a:r>
          </a:p>
          <a:p>
            <a:pPr lvl="0"/>
            <a:r>
              <a:rPr lang="es-ES" sz="4400" dirty="0"/>
              <a:t>https://www.youtube.com/watch?v=P9Sky7Y0nRE</a:t>
            </a:r>
            <a:endParaRPr lang="es-ES" sz="4400" dirty="0" smtClean="0"/>
          </a:p>
          <a:p>
            <a:endParaRPr lang="es-ES" dirty="0" smtClean="0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4"/>
          </p:nvPr>
        </p:nvSpPr>
        <p:spPr>
          <a:xfrm>
            <a:off x="4371975" y="2204864"/>
            <a:ext cx="3657600" cy="4043536"/>
          </a:xfrm>
        </p:spPr>
        <p:txBody>
          <a:bodyPr>
            <a:noAutofit/>
          </a:bodyPr>
          <a:lstStyle/>
          <a:p>
            <a:pPr lvl="0"/>
            <a:r>
              <a:rPr lang="es-ES" sz="1100" dirty="0" err="1" smtClean="0"/>
              <a:t>Kideekiko</a:t>
            </a:r>
            <a:r>
              <a:rPr lang="es-ES" sz="1100" dirty="0" smtClean="0"/>
              <a:t> </a:t>
            </a:r>
            <a:r>
              <a:rPr lang="es-ES" sz="1100" dirty="0" err="1" smtClean="0"/>
              <a:t>erlazioak</a:t>
            </a:r>
            <a:r>
              <a:rPr lang="es-ES" sz="1100" dirty="0" smtClean="0"/>
              <a:t> </a:t>
            </a:r>
            <a:r>
              <a:rPr lang="es-ES" sz="1100" dirty="0" err="1" smtClean="0"/>
              <a:t>landu</a:t>
            </a:r>
            <a:r>
              <a:rPr lang="es-ES" sz="1100" dirty="0" smtClean="0"/>
              <a:t>. </a:t>
            </a:r>
            <a:r>
              <a:rPr lang="es-ES" sz="1100" dirty="0" err="1" smtClean="0"/>
              <a:t>Jokoaren</a:t>
            </a:r>
            <a:r>
              <a:rPr lang="es-ES" sz="1100" dirty="0" smtClean="0"/>
              <a:t> </a:t>
            </a:r>
            <a:r>
              <a:rPr lang="es-ES" sz="1100" dirty="0" err="1" smtClean="0"/>
              <a:t>arauak</a:t>
            </a:r>
            <a:r>
              <a:rPr lang="es-ES" sz="1100" dirty="0" smtClean="0"/>
              <a:t> </a:t>
            </a:r>
            <a:r>
              <a:rPr lang="es-ES" sz="1100" dirty="0" err="1" smtClean="0"/>
              <a:t>ezagutu</a:t>
            </a:r>
            <a:r>
              <a:rPr lang="es-ES" sz="1100" dirty="0" smtClean="0"/>
              <a:t> eta </a:t>
            </a:r>
            <a:r>
              <a:rPr lang="es-ES" sz="1100" dirty="0" err="1" smtClean="0"/>
              <a:t>errespetatzen</a:t>
            </a:r>
            <a:r>
              <a:rPr lang="es-ES" sz="1100" dirty="0" smtClean="0"/>
              <a:t> </a:t>
            </a:r>
            <a:r>
              <a:rPr lang="es-ES" sz="1100" dirty="0" err="1" smtClean="0"/>
              <a:t>jakin.Kolaboratzaileago</a:t>
            </a:r>
            <a:r>
              <a:rPr lang="es-ES" sz="1100" dirty="0" smtClean="0"/>
              <a:t> </a:t>
            </a:r>
            <a:r>
              <a:rPr lang="es-ES" sz="1100" dirty="0" err="1" smtClean="0"/>
              <a:t>bihurtu</a:t>
            </a:r>
            <a:r>
              <a:rPr lang="es-ES" sz="1100" dirty="0" smtClean="0"/>
              <a:t> eta </a:t>
            </a:r>
            <a:r>
              <a:rPr lang="es-ES" sz="1100" dirty="0" err="1" smtClean="0"/>
              <a:t>besteekiko</a:t>
            </a:r>
            <a:r>
              <a:rPr lang="es-ES" sz="1100" dirty="0" smtClean="0"/>
              <a:t> </a:t>
            </a:r>
            <a:r>
              <a:rPr lang="es-ES" sz="1100" dirty="0" err="1" smtClean="0"/>
              <a:t>errespetua</a:t>
            </a:r>
            <a:r>
              <a:rPr lang="es-ES" sz="1100" dirty="0" smtClean="0"/>
              <a:t> </a:t>
            </a:r>
            <a:r>
              <a:rPr lang="es-ES" sz="1100" dirty="0" err="1" smtClean="0"/>
              <a:t>sortu</a:t>
            </a:r>
            <a:r>
              <a:rPr lang="es-ES" sz="1100" dirty="0" smtClean="0"/>
              <a:t>.</a:t>
            </a:r>
            <a:endParaRPr lang="es-ES" sz="1100" dirty="0"/>
          </a:p>
          <a:p>
            <a:pPr lvl="0"/>
            <a:r>
              <a:rPr lang="es-ES" sz="1100" dirty="0" err="1" smtClean="0"/>
              <a:t>Lotsa</a:t>
            </a:r>
            <a:r>
              <a:rPr lang="es-ES" sz="1100" dirty="0" smtClean="0"/>
              <a:t>, </a:t>
            </a:r>
            <a:r>
              <a:rPr lang="es-ES" sz="1100" dirty="0" err="1" smtClean="0"/>
              <a:t>pixkanaka</a:t>
            </a:r>
            <a:r>
              <a:rPr lang="es-ES" sz="1100" dirty="0" smtClean="0"/>
              <a:t> </a:t>
            </a:r>
            <a:r>
              <a:rPr lang="es-ES" sz="1100" dirty="0" err="1" smtClean="0"/>
              <a:t>bada</a:t>
            </a:r>
            <a:r>
              <a:rPr lang="es-ES" sz="1100" dirty="0" smtClean="0"/>
              <a:t> ere, </a:t>
            </a:r>
            <a:r>
              <a:rPr lang="es-ES" sz="1100" dirty="0" err="1" smtClean="0"/>
              <a:t>alde</a:t>
            </a:r>
            <a:r>
              <a:rPr lang="es-ES" sz="1100" dirty="0" smtClean="0"/>
              <a:t> batera </a:t>
            </a:r>
            <a:r>
              <a:rPr lang="es-ES" sz="1100" dirty="0" err="1" smtClean="0"/>
              <a:t>husten</a:t>
            </a:r>
            <a:r>
              <a:rPr lang="es-ES" sz="1100" dirty="0" smtClean="0"/>
              <a:t> </a:t>
            </a:r>
            <a:r>
              <a:rPr lang="es-ES" sz="1100" dirty="0" err="1" smtClean="0"/>
              <a:t>ikasi</a:t>
            </a:r>
            <a:r>
              <a:rPr lang="es-ES" sz="1100" dirty="0" smtClean="0"/>
              <a:t>, Eta </a:t>
            </a:r>
            <a:r>
              <a:rPr lang="es-ES" sz="1100" dirty="0" err="1" smtClean="0"/>
              <a:t>giza</a:t>
            </a:r>
            <a:r>
              <a:rPr lang="es-ES" sz="1100" dirty="0" smtClean="0"/>
              <a:t> </a:t>
            </a:r>
            <a:r>
              <a:rPr lang="es-ES" sz="1100" dirty="0" err="1" smtClean="0"/>
              <a:t>erlazioak</a:t>
            </a:r>
            <a:r>
              <a:rPr lang="es-ES" sz="1100" dirty="0" smtClean="0"/>
              <a:t> </a:t>
            </a:r>
            <a:r>
              <a:rPr lang="es-ES" sz="1100" dirty="0" err="1" smtClean="0"/>
              <a:t>emateko</a:t>
            </a:r>
            <a:r>
              <a:rPr lang="es-ES" sz="1100" dirty="0" smtClean="0"/>
              <a:t> </a:t>
            </a:r>
            <a:r>
              <a:rPr lang="es-ES" sz="1100" dirty="0" err="1" smtClean="0"/>
              <a:t>erremintak</a:t>
            </a:r>
            <a:r>
              <a:rPr lang="es-ES" sz="1100" dirty="0" smtClean="0"/>
              <a:t> </a:t>
            </a:r>
            <a:r>
              <a:rPr lang="es-ES" sz="1100" dirty="0" err="1" smtClean="0"/>
              <a:t>sortu</a:t>
            </a:r>
            <a:r>
              <a:rPr lang="es-ES" sz="1100" dirty="0" smtClean="0"/>
              <a:t>, </a:t>
            </a:r>
            <a:r>
              <a:rPr lang="es-ES" sz="1100" dirty="0" err="1" smtClean="0"/>
              <a:t>norberarenganako</a:t>
            </a:r>
            <a:r>
              <a:rPr lang="es-ES" sz="1100" dirty="0" smtClean="0"/>
              <a:t> </a:t>
            </a:r>
            <a:r>
              <a:rPr lang="es-ES" sz="1100" dirty="0" err="1" smtClean="0"/>
              <a:t>konfidantza</a:t>
            </a:r>
            <a:r>
              <a:rPr lang="es-ES" sz="1100" dirty="0" smtClean="0"/>
              <a:t> eta </a:t>
            </a:r>
            <a:r>
              <a:rPr lang="es-ES" sz="1100" dirty="0" err="1" smtClean="0"/>
              <a:t>segurtasuna</a:t>
            </a:r>
            <a:r>
              <a:rPr lang="es-ES" sz="1100" dirty="0" smtClean="0"/>
              <a:t> </a:t>
            </a:r>
            <a:r>
              <a:rPr lang="es-ES" sz="1100" dirty="0" err="1" smtClean="0"/>
              <a:t>indartuz</a:t>
            </a:r>
            <a:r>
              <a:rPr lang="es-ES" sz="1100" dirty="0" smtClean="0"/>
              <a:t>.</a:t>
            </a:r>
            <a:endParaRPr lang="es-ES" sz="1100" dirty="0"/>
          </a:p>
          <a:p>
            <a:pPr lvl="0"/>
            <a:r>
              <a:rPr lang="es-ES" sz="1100" dirty="0" err="1" smtClean="0"/>
              <a:t>Talde</a:t>
            </a:r>
            <a:r>
              <a:rPr lang="es-ES" sz="1100" dirty="0" smtClean="0"/>
              <a:t> lana. </a:t>
            </a:r>
            <a:r>
              <a:rPr lang="es-ES" sz="1100" dirty="0" err="1" smtClean="0"/>
              <a:t>Kooperazioa</a:t>
            </a:r>
            <a:r>
              <a:rPr lang="es-ES" sz="1100" dirty="0" smtClean="0"/>
              <a:t> eta </a:t>
            </a:r>
            <a:r>
              <a:rPr lang="es-ES" sz="1100" dirty="0" err="1" smtClean="0"/>
              <a:t>errespontsabilitateak</a:t>
            </a:r>
            <a:r>
              <a:rPr lang="es-ES" sz="1100" dirty="0" smtClean="0"/>
              <a:t>.</a:t>
            </a:r>
            <a:endParaRPr lang="es-ES" sz="1100" dirty="0"/>
          </a:p>
          <a:p>
            <a:pPr lvl="0"/>
            <a:r>
              <a:rPr lang="es-ES" sz="1100" dirty="0" err="1" smtClean="0"/>
              <a:t>Jarduera</a:t>
            </a:r>
            <a:r>
              <a:rPr lang="es-ES" sz="1100" dirty="0" smtClean="0"/>
              <a:t> </a:t>
            </a:r>
            <a:r>
              <a:rPr lang="es-ES" sz="1100" dirty="0" err="1" smtClean="0"/>
              <a:t>fisikoa</a:t>
            </a:r>
            <a:r>
              <a:rPr lang="es-ES" sz="1100" dirty="0" smtClean="0"/>
              <a:t> eta “</a:t>
            </a:r>
            <a:r>
              <a:rPr lang="es-ES" sz="1100" dirty="0" err="1" smtClean="0"/>
              <a:t>gehiegizko</a:t>
            </a:r>
            <a:r>
              <a:rPr lang="es-ES" sz="1100" dirty="0" smtClean="0"/>
              <a:t> energía”. </a:t>
            </a:r>
            <a:endParaRPr lang="es-ES" sz="1100" dirty="0"/>
          </a:p>
          <a:p>
            <a:pPr lvl="0"/>
            <a:r>
              <a:rPr lang="es-ES" sz="1100" dirty="0" err="1" smtClean="0"/>
              <a:t>Indarra</a:t>
            </a:r>
            <a:r>
              <a:rPr lang="es-ES" sz="1100" dirty="0" smtClean="0"/>
              <a:t>, </a:t>
            </a:r>
            <a:r>
              <a:rPr lang="es-ES" sz="1100" dirty="0" err="1" smtClean="0"/>
              <a:t>koordinazioa</a:t>
            </a:r>
            <a:r>
              <a:rPr lang="es-ES" sz="1100" dirty="0" smtClean="0"/>
              <a:t> eta veste </a:t>
            </a:r>
            <a:r>
              <a:rPr lang="es-ES" sz="1100" dirty="0" err="1" smtClean="0"/>
              <a:t>gaitasun</a:t>
            </a:r>
            <a:r>
              <a:rPr lang="es-ES" sz="1100" dirty="0" smtClean="0"/>
              <a:t> </a:t>
            </a:r>
            <a:r>
              <a:rPr lang="es-ES" sz="1100" dirty="0" err="1" smtClean="0"/>
              <a:t>motoreak</a:t>
            </a:r>
            <a:r>
              <a:rPr lang="es-ES" sz="1100" dirty="0" smtClean="0"/>
              <a:t>.</a:t>
            </a:r>
            <a:endParaRPr lang="es-ES" sz="1100" dirty="0"/>
          </a:p>
          <a:p>
            <a:pPr lvl="0"/>
            <a:r>
              <a:rPr lang="es-ES" sz="1100" dirty="0" err="1" smtClean="0"/>
              <a:t>Garapen</a:t>
            </a:r>
            <a:r>
              <a:rPr lang="es-ES" sz="1100" dirty="0" smtClean="0"/>
              <a:t> </a:t>
            </a:r>
            <a:r>
              <a:rPr lang="es-ES" sz="1100" dirty="0" err="1" smtClean="0"/>
              <a:t>egoki</a:t>
            </a:r>
            <a:r>
              <a:rPr lang="es-ES" sz="1100" dirty="0" smtClean="0"/>
              <a:t> </a:t>
            </a:r>
            <a:r>
              <a:rPr lang="es-ES" sz="1100" dirty="0" err="1" smtClean="0"/>
              <a:t>batentzako</a:t>
            </a:r>
            <a:r>
              <a:rPr lang="es-ES" sz="1100" dirty="0" smtClean="0"/>
              <a:t> </a:t>
            </a:r>
            <a:r>
              <a:rPr lang="es-ES" sz="1100" dirty="0" err="1" smtClean="0"/>
              <a:t>hezur</a:t>
            </a:r>
            <a:r>
              <a:rPr lang="es-ES" sz="1100" dirty="0" smtClean="0"/>
              <a:t> eta </a:t>
            </a:r>
            <a:r>
              <a:rPr lang="es-ES" sz="1100" dirty="0" err="1" smtClean="0"/>
              <a:t>gihar</a:t>
            </a:r>
            <a:r>
              <a:rPr lang="es-ES" sz="1100" dirty="0" smtClean="0"/>
              <a:t> </a:t>
            </a:r>
            <a:r>
              <a:rPr lang="es-ES" sz="1100" dirty="0" err="1" smtClean="0"/>
              <a:t>indartsu</a:t>
            </a:r>
            <a:r>
              <a:rPr lang="es-ES" sz="1100" dirty="0" smtClean="0"/>
              <a:t> </a:t>
            </a:r>
            <a:r>
              <a:rPr lang="es-ES" sz="1100" dirty="0" err="1" smtClean="0"/>
              <a:t>batzuk</a:t>
            </a:r>
            <a:r>
              <a:rPr lang="es-ES" sz="1100" dirty="0" smtClean="0"/>
              <a:t> </a:t>
            </a:r>
            <a:r>
              <a:rPr lang="es-ES" sz="1100" dirty="0" err="1" smtClean="0"/>
              <a:t>eukitea</a:t>
            </a:r>
            <a:r>
              <a:rPr lang="es-ES" sz="1100" dirty="0" smtClean="0"/>
              <a:t> </a:t>
            </a:r>
            <a:r>
              <a:rPr lang="es-ES" sz="1100" dirty="0" err="1" smtClean="0"/>
              <a:t>oinarrizkoa</a:t>
            </a:r>
            <a:r>
              <a:rPr lang="es-ES" sz="1100" dirty="0" smtClean="0"/>
              <a:t> da, eta </a:t>
            </a:r>
            <a:r>
              <a:rPr lang="es-ES" sz="1100" dirty="0" err="1" smtClean="0"/>
              <a:t>horretarako</a:t>
            </a:r>
            <a:r>
              <a:rPr lang="es-ES" sz="1100" dirty="0" smtClean="0"/>
              <a:t> </a:t>
            </a:r>
            <a:r>
              <a:rPr lang="es-ES" sz="1100" dirty="0" err="1" smtClean="0"/>
              <a:t>jarduera</a:t>
            </a:r>
            <a:r>
              <a:rPr lang="es-ES" sz="1100" dirty="0" smtClean="0"/>
              <a:t> </a:t>
            </a:r>
            <a:r>
              <a:rPr lang="es-ES" sz="1100" dirty="0" err="1" smtClean="0"/>
              <a:t>fisikoak</a:t>
            </a:r>
            <a:r>
              <a:rPr lang="es-ES" sz="1100" dirty="0" smtClean="0"/>
              <a:t> (</a:t>
            </a:r>
            <a:r>
              <a:rPr lang="es-ES" sz="1100" dirty="0" err="1" smtClean="0"/>
              <a:t>kirolak</a:t>
            </a:r>
            <a:r>
              <a:rPr lang="es-ES" sz="1100" dirty="0" smtClean="0"/>
              <a:t>) </a:t>
            </a:r>
            <a:r>
              <a:rPr lang="es-ES" sz="1100" dirty="0" err="1" smtClean="0"/>
              <a:t>asko</a:t>
            </a:r>
            <a:r>
              <a:rPr lang="es-ES" sz="1100" dirty="0" smtClean="0"/>
              <a:t> </a:t>
            </a:r>
            <a:r>
              <a:rPr lang="es-ES" sz="1100" dirty="0" err="1" smtClean="0"/>
              <a:t>laguntzen</a:t>
            </a:r>
            <a:r>
              <a:rPr lang="es-ES" sz="1100" dirty="0" smtClean="0"/>
              <a:t> du.</a:t>
            </a:r>
            <a:endParaRPr lang="es-ES" sz="1100" dirty="0"/>
          </a:p>
          <a:p>
            <a:pPr lvl="0"/>
            <a:r>
              <a:rPr lang="es-ES" sz="1100" dirty="0" err="1" smtClean="0"/>
              <a:t>Ohitura</a:t>
            </a:r>
            <a:r>
              <a:rPr lang="es-ES" sz="1100" dirty="0" smtClean="0"/>
              <a:t> </a:t>
            </a:r>
            <a:r>
              <a:rPr lang="es-ES" sz="1100" dirty="0" err="1" smtClean="0"/>
              <a:t>osasungarriak</a:t>
            </a:r>
            <a:r>
              <a:rPr lang="es-ES" sz="1100" dirty="0" smtClean="0"/>
              <a:t> </a:t>
            </a:r>
            <a:r>
              <a:rPr lang="es-ES" sz="1100" dirty="0" err="1" smtClean="0"/>
              <a:t>sortzen</a:t>
            </a:r>
            <a:r>
              <a:rPr lang="es-ES" sz="1100" dirty="0" smtClean="0"/>
              <a:t> </a:t>
            </a:r>
            <a:r>
              <a:rPr lang="es-ES" sz="1100" dirty="0" err="1" smtClean="0"/>
              <a:t>lagundu</a:t>
            </a:r>
            <a:r>
              <a:rPr lang="es-ES" sz="1100" dirty="0" smtClean="0"/>
              <a:t> </a:t>
            </a:r>
            <a:r>
              <a:rPr lang="es-ES" sz="1100" dirty="0" err="1" smtClean="0"/>
              <a:t>egiten</a:t>
            </a:r>
            <a:r>
              <a:rPr lang="es-ES" sz="1100" dirty="0" smtClean="0"/>
              <a:t> du.</a:t>
            </a:r>
            <a:endParaRPr lang="es-ES" sz="1100" dirty="0"/>
          </a:p>
          <a:p>
            <a:pPr lvl="0"/>
            <a:r>
              <a:rPr lang="es-ES" sz="1100" dirty="0" err="1" smtClean="0"/>
              <a:t>Gizentasuna</a:t>
            </a:r>
            <a:r>
              <a:rPr lang="es-ES" sz="1100" dirty="0" smtClean="0"/>
              <a:t> </a:t>
            </a:r>
            <a:r>
              <a:rPr lang="es-ES" sz="1100" dirty="0" err="1" smtClean="0"/>
              <a:t>sahiesten</a:t>
            </a:r>
            <a:r>
              <a:rPr lang="es-ES" sz="1100" dirty="0" smtClean="0"/>
              <a:t> </a:t>
            </a:r>
            <a:r>
              <a:rPr lang="es-ES" sz="1100" dirty="0" err="1" smtClean="0"/>
              <a:t>lagundu</a:t>
            </a:r>
            <a:r>
              <a:rPr lang="es-ES" sz="1100" dirty="0" smtClean="0"/>
              <a:t> </a:t>
            </a:r>
            <a:r>
              <a:rPr lang="es-ES" sz="1100" dirty="0" err="1" smtClean="0"/>
              <a:t>egiten</a:t>
            </a:r>
            <a:r>
              <a:rPr lang="es-ES" sz="1100" dirty="0" smtClean="0"/>
              <a:t> du, </a:t>
            </a:r>
            <a:r>
              <a:rPr lang="es-ES" sz="1100" dirty="0" err="1" smtClean="0"/>
              <a:t>orekatutako</a:t>
            </a:r>
            <a:r>
              <a:rPr lang="es-ES" sz="1100" dirty="0" smtClean="0"/>
              <a:t> dieta </a:t>
            </a:r>
            <a:r>
              <a:rPr lang="es-ES" sz="1100" dirty="0" err="1" smtClean="0"/>
              <a:t>batekin</a:t>
            </a:r>
            <a:r>
              <a:rPr lang="es-ES" sz="1100" dirty="0" smtClean="0"/>
              <a:t> batera </a:t>
            </a:r>
            <a:r>
              <a:rPr lang="es-ES" sz="1100" dirty="0" err="1" smtClean="0"/>
              <a:t>ematen</a:t>
            </a:r>
            <a:r>
              <a:rPr lang="es-ES" sz="1100" dirty="0" smtClean="0"/>
              <a:t> </a:t>
            </a:r>
            <a:r>
              <a:rPr lang="es-ES" sz="1100" dirty="0" err="1" smtClean="0"/>
              <a:t>denean</a:t>
            </a:r>
            <a:r>
              <a:rPr lang="es-ES" sz="1100" dirty="0" smtClean="0"/>
              <a:t>.</a:t>
            </a:r>
            <a:endParaRPr lang="es-ES" sz="1100" dirty="0"/>
          </a:p>
          <a:p>
            <a:pPr lvl="0"/>
            <a:r>
              <a:rPr lang="es-ES" sz="1100" dirty="0" err="1" smtClean="0"/>
              <a:t>Kirolak</a:t>
            </a:r>
            <a:r>
              <a:rPr lang="es-ES" sz="1100" dirty="0" smtClean="0"/>
              <a:t> ere </a:t>
            </a:r>
            <a:r>
              <a:rPr lang="es-ES" sz="1100" dirty="0" err="1" smtClean="0"/>
              <a:t>funtzio</a:t>
            </a:r>
            <a:r>
              <a:rPr lang="es-ES" sz="1100" dirty="0" smtClean="0"/>
              <a:t> </a:t>
            </a:r>
            <a:r>
              <a:rPr lang="es-ES" sz="1100" dirty="0" err="1" smtClean="0"/>
              <a:t>kardiobaskularrak</a:t>
            </a:r>
            <a:r>
              <a:rPr lang="es-ES" sz="1100" dirty="0" smtClean="0"/>
              <a:t> </a:t>
            </a:r>
            <a:r>
              <a:rPr lang="es-ES" sz="1100" dirty="0" err="1" smtClean="0"/>
              <a:t>hobetu</a:t>
            </a:r>
            <a:r>
              <a:rPr lang="es-ES" sz="1100" dirty="0" smtClean="0"/>
              <a:t> </a:t>
            </a:r>
            <a:r>
              <a:rPr lang="es-ES" sz="1100" dirty="0" err="1" smtClean="0"/>
              <a:t>egiten</a:t>
            </a:r>
            <a:r>
              <a:rPr lang="es-ES" sz="1100" dirty="0" smtClean="0"/>
              <a:t> </a:t>
            </a:r>
            <a:r>
              <a:rPr lang="es-ES" sz="1100" dirty="0" err="1" smtClean="0"/>
              <a:t>ditu</a:t>
            </a:r>
            <a:r>
              <a:rPr lang="es-ES" sz="1100" dirty="0" smtClean="0"/>
              <a:t>. </a:t>
            </a:r>
          </a:p>
          <a:p>
            <a:pPr lvl="0"/>
            <a:r>
              <a:rPr lang="es-ES" sz="1100" dirty="0" smtClean="0"/>
              <a:t>Eta </a:t>
            </a:r>
            <a:r>
              <a:rPr lang="es-ES" sz="1100" dirty="0" err="1" smtClean="0"/>
              <a:t>agian</a:t>
            </a:r>
            <a:r>
              <a:rPr lang="es-ES" sz="1100" dirty="0" smtClean="0"/>
              <a:t> </a:t>
            </a:r>
            <a:r>
              <a:rPr lang="es-ES" sz="1100" dirty="0" err="1" smtClean="0"/>
              <a:t>garrantsitsuena</a:t>
            </a:r>
            <a:r>
              <a:rPr lang="es-ES" sz="1100" dirty="0" smtClean="0"/>
              <a:t> </a:t>
            </a:r>
            <a:r>
              <a:rPr lang="es-ES" sz="1100" dirty="0" err="1" smtClean="0"/>
              <a:t>kirola</a:t>
            </a:r>
            <a:r>
              <a:rPr lang="es-ES" sz="1100" dirty="0" smtClean="0"/>
              <a:t> </a:t>
            </a:r>
            <a:r>
              <a:rPr lang="es-ES" sz="1100" dirty="0" err="1" smtClean="0"/>
              <a:t>egiten</a:t>
            </a:r>
            <a:r>
              <a:rPr lang="es-ES" sz="1100" dirty="0" smtClean="0"/>
              <a:t> </a:t>
            </a:r>
            <a:r>
              <a:rPr lang="es-ES" sz="1100" dirty="0" err="1" smtClean="0"/>
              <a:t>jarraitzeko</a:t>
            </a:r>
            <a:r>
              <a:rPr lang="es-ES" sz="1100" dirty="0" smtClean="0"/>
              <a:t> </a:t>
            </a:r>
            <a:r>
              <a:rPr lang="es-ES" sz="1100" dirty="0" err="1" smtClean="0"/>
              <a:t>zera</a:t>
            </a:r>
            <a:r>
              <a:rPr lang="es-ES" sz="1100" dirty="0" smtClean="0"/>
              <a:t> izan </a:t>
            </a:r>
            <a:r>
              <a:rPr lang="es-ES" sz="1100" dirty="0" err="1" smtClean="0"/>
              <a:t>daiteke</a:t>
            </a:r>
            <a:r>
              <a:rPr lang="es-ES" sz="1100" dirty="0" smtClean="0"/>
              <a:t>, </a:t>
            </a:r>
            <a:r>
              <a:rPr lang="es-ES" sz="1100" dirty="0" err="1" smtClean="0"/>
              <a:t>dibertigarria</a:t>
            </a:r>
            <a:r>
              <a:rPr lang="es-ES" sz="1100" dirty="0" smtClean="0"/>
              <a:t> </a:t>
            </a:r>
            <a:r>
              <a:rPr lang="es-ES" sz="1100" dirty="0" err="1" smtClean="0"/>
              <a:t>izatea</a:t>
            </a:r>
            <a:r>
              <a:rPr lang="es-ES" sz="1100" dirty="0" smtClean="0"/>
              <a:t>, </a:t>
            </a:r>
            <a:r>
              <a:rPr lang="es-ES" sz="1100" dirty="0" err="1" smtClean="0"/>
              <a:t>lehiaketak</a:t>
            </a:r>
            <a:r>
              <a:rPr lang="es-ES" sz="1100" dirty="0" smtClean="0"/>
              <a:t> </a:t>
            </a:r>
            <a:r>
              <a:rPr lang="es-ES" sz="1100" dirty="0" err="1" smtClean="0"/>
              <a:t>dituen</a:t>
            </a:r>
            <a:r>
              <a:rPr lang="es-ES" sz="1100" dirty="0" smtClean="0"/>
              <a:t> </a:t>
            </a:r>
            <a:r>
              <a:rPr lang="es-ES" sz="1100" dirty="0" err="1" smtClean="0"/>
              <a:t>exijentziei</a:t>
            </a:r>
            <a:r>
              <a:rPr lang="es-ES" sz="1100" dirty="0" smtClean="0"/>
              <a:t> </a:t>
            </a:r>
            <a:r>
              <a:rPr lang="es-ES" sz="1100" dirty="0" err="1" smtClean="0"/>
              <a:t>garrantzi</a:t>
            </a:r>
            <a:r>
              <a:rPr lang="es-ES" sz="1100" dirty="0" smtClean="0"/>
              <a:t> </a:t>
            </a:r>
            <a:r>
              <a:rPr lang="es-ES" sz="1100" dirty="0" err="1" smtClean="0"/>
              <a:t>txikiagoa</a:t>
            </a:r>
            <a:r>
              <a:rPr lang="es-ES" sz="1100" dirty="0" smtClean="0"/>
              <a:t> </a:t>
            </a:r>
            <a:r>
              <a:rPr lang="es-ES" sz="1100" dirty="0" err="1" smtClean="0"/>
              <a:t>ematen</a:t>
            </a:r>
            <a:r>
              <a:rPr lang="es-ES" sz="1100" dirty="0" smtClean="0"/>
              <a:t>.</a:t>
            </a:r>
          </a:p>
          <a:p>
            <a:pPr lvl="0"/>
            <a:r>
              <a:rPr lang="es-ES" sz="1100" dirty="0"/>
              <a:t>https://www.youtube.com/watch?v=P9Sky7Y0nRE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1"/>
          </p:nvPr>
        </p:nvSpPr>
        <p:spPr>
          <a:xfrm>
            <a:off x="457200" y="188640"/>
            <a:ext cx="3657600" cy="1728192"/>
          </a:xfrm>
        </p:spPr>
        <p:txBody>
          <a:bodyPr/>
          <a:lstStyle/>
          <a:p>
            <a:pPr lvl="0"/>
            <a:endParaRPr lang="es-ES" dirty="0" smtClean="0"/>
          </a:p>
          <a:p>
            <a:pPr lvl="0"/>
            <a:r>
              <a:rPr lang="es-ES" dirty="0" smtClean="0"/>
              <a:t>Deporte infantojuvenil y su influencia en el desarrollo físico, emocional y en la implantación de valores</a:t>
            </a:r>
          </a:p>
          <a:p>
            <a:endParaRPr lang="es-ES" dirty="0"/>
          </a:p>
        </p:txBody>
      </p:sp>
      <p:sp>
        <p:nvSpPr>
          <p:cNvPr id="6" name="5 Marcador de texto"/>
          <p:cNvSpPr>
            <a:spLocks noGrp="1"/>
          </p:cNvSpPr>
          <p:nvPr>
            <p:ph type="body" sz="quarter" idx="3"/>
          </p:nvPr>
        </p:nvSpPr>
        <p:spPr>
          <a:xfrm>
            <a:off x="4355976" y="260648"/>
            <a:ext cx="3657600" cy="1656184"/>
          </a:xfrm>
        </p:spPr>
        <p:txBody>
          <a:bodyPr/>
          <a:lstStyle/>
          <a:p>
            <a:r>
              <a:rPr lang="es-ES_tradnl" dirty="0" err="1" smtClean="0"/>
              <a:t>Haur</a:t>
            </a:r>
            <a:r>
              <a:rPr lang="es-ES_tradnl" dirty="0" smtClean="0"/>
              <a:t> eta </a:t>
            </a:r>
            <a:r>
              <a:rPr lang="es-ES_tradnl" dirty="0" err="1" smtClean="0"/>
              <a:t>gazteen</a:t>
            </a:r>
            <a:r>
              <a:rPr lang="es-ES_tradnl" dirty="0" smtClean="0"/>
              <a:t> </a:t>
            </a:r>
            <a:r>
              <a:rPr lang="es-ES_tradnl" dirty="0" err="1" smtClean="0"/>
              <a:t>kirola</a:t>
            </a:r>
            <a:r>
              <a:rPr lang="es-ES_tradnl" dirty="0" smtClean="0"/>
              <a:t> eta </a:t>
            </a:r>
            <a:r>
              <a:rPr lang="es-ES_tradnl" dirty="0" err="1" smtClean="0"/>
              <a:t>garapen</a:t>
            </a:r>
            <a:r>
              <a:rPr lang="es-ES_tradnl" dirty="0" smtClean="0"/>
              <a:t> </a:t>
            </a:r>
            <a:r>
              <a:rPr lang="es-ES_tradnl" dirty="0" err="1" smtClean="0"/>
              <a:t>fisikoan</a:t>
            </a:r>
            <a:r>
              <a:rPr lang="es-ES_tradnl" dirty="0" smtClean="0"/>
              <a:t>, </a:t>
            </a:r>
            <a:r>
              <a:rPr lang="es-ES_tradnl" dirty="0" err="1" smtClean="0"/>
              <a:t>emozionalean</a:t>
            </a:r>
            <a:r>
              <a:rPr lang="es-ES_tradnl" dirty="0" smtClean="0"/>
              <a:t> </a:t>
            </a:r>
            <a:r>
              <a:rPr lang="es-ES_tradnl" dirty="0" err="1" smtClean="0"/>
              <a:t>nahiz</a:t>
            </a:r>
            <a:r>
              <a:rPr lang="es-ES_tradnl" dirty="0" smtClean="0"/>
              <a:t> </a:t>
            </a:r>
            <a:r>
              <a:rPr lang="es-ES_tradnl" dirty="0" err="1" smtClean="0"/>
              <a:t>balioen</a:t>
            </a:r>
            <a:r>
              <a:rPr lang="es-ES_tradnl" dirty="0" smtClean="0"/>
              <a:t> </a:t>
            </a:r>
            <a:r>
              <a:rPr lang="es-ES_tradnl" dirty="0" err="1" smtClean="0"/>
              <a:t>ezarpenean</a:t>
            </a:r>
            <a:r>
              <a:rPr lang="es-ES_tradnl" dirty="0" smtClean="0"/>
              <a:t> </a:t>
            </a:r>
            <a:r>
              <a:rPr lang="es-ES_tradnl" dirty="0" err="1" smtClean="0"/>
              <a:t>duen</a:t>
            </a:r>
            <a:r>
              <a:rPr lang="es-ES_tradnl" dirty="0" smtClean="0"/>
              <a:t> </a:t>
            </a:r>
            <a:r>
              <a:rPr lang="es-ES_tradnl" dirty="0" err="1" smtClean="0"/>
              <a:t>eragina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2"/>
          </p:nvPr>
        </p:nvSpPr>
        <p:spPr>
          <a:xfrm>
            <a:off x="467544" y="1916832"/>
            <a:ext cx="3657600" cy="4475584"/>
          </a:xfrm>
        </p:spPr>
        <p:txBody>
          <a:bodyPr>
            <a:normAutofit/>
          </a:bodyPr>
          <a:lstStyle/>
          <a:p>
            <a:r>
              <a:rPr lang="es-ES" dirty="0" smtClean="0"/>
              <a:t>Accidente </a:t>
            </a:r>
            <a:r>
              <a:rPr lang="es-ES" dirty="0" err="1" smtClean="0"/>
              <a:t>cerebrovascular</a:t>
            </a:r>
            <a:endParaRPr lang="es-ES" dirty="0" smtClean="0"/>
          </a:p>
          <a:p>
            <a:r>
              <a:rPr lang="es-ES" dirty="0" smtClean="0"/>
              <a:t>Cáncer</a:t>
            </a:r>
          </a:p>
          <a:p>
            <a:r>
              <a:rPr lang="es-ES" dirty="0" smtClean="0"/>
              <a:t>Diabetes tipo 2</a:t>
            </a:r>
          </a:p>
          <a:p>
            <a:r>
              <a:rPr lang="es-ES" dirty="0" smtClean="0"/>
              <a:t>Osteoporosis</a:t>
            </a:r>
          </a:p>
          <a:p>
            <a:r>
              <a:rPr lang="es-ES" dirty="0" smtClean="0"/>
              <a:t>Enfermedades mentales</a:t>
            </a:r>
          </a:p>
          <a:p>
            <a:r>
              <a:rPr lang="es-ES" dirty="0" smtClean="0"/>
              <a:t>Hipertensión</a:t>
            </a:r>
          </a:p>
          <a:p>
            <a:r>
              <a:rPr lang="es-ES" dirty="0" smtClean="0"/>
              <a:t>Depresión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quarter" idx="4"/>
          </p:nvPr>
        </p:nvSpPr>
        <p:spPr>
          <a:xfrm>
            <a:off x="4371975" y="1988840"/>
            <a:ext cx="3657600" cy="4259560"/>
          </a:xfrm>
        </p:spPr>
        <p:txBody>
          <a:bodyPr/>
          <a:lstStyle/>
          <a:p>
            <a:r>
              <a:rPr lang="es-ES" dirty="0" err="1" smtClean="0"/>
              <a:t>Istripu</a:t>
            </a:r>
            <a:r>
              <a:rPr lang="es-ES" dirty="0" smtClean="0"/>
              <a:t> </a:t>
            </a:r>
            <a:r>
              <a:rPr lang="es-ES" dirty="0" err="1" smtClean="0"/>
              <a:t>zerebrobaskularra</a:t>
            </a:r>
            <a:endParaRPr lang="es-ES" dirty="0" smtClean="0"/>
          </a:p>
          <a:p>
            <a:r>
              <a:rPr lang="es-ES" dirty="0" err="1" smtClean="0"/>
              <a:t>Minbizia</a:t>
            </a:r>
            <a:endParaRPr lang="es-ES" dirty="0" smtClean="0"/>
          </a:p>
          <a:p>
            <a:r>
              <a:rPr lang="es-ES" dirty="0" smtClean="0"/>
              <a:t>2. </a:t>
            </a:r>
            <a:r>
              <a:rPr lang="es-ES" dirty="0" err="1" smtClean="0"/>
              <a:t>motako</a:t>
            </a:r>
            <a:r>
              <a:rPr lang="es-ES" dirty="0" smtClean="0"/>
              <a:t> </a:t>
            </a:r>
            <a:r>
              <a:rPr lang="es-ES" dirty="0" err="1" smtClean="0"/>
              <a:t>diabetesa</a:t>
            </a:r>
            <a:endParaRPr lang="es-ES" dirty="0" smtClean="0"/>
          </a:p>
          <a:p>
            <a:r>
              <a:rPr lang="es-ES" dirty="0" err="1" smtClean="0"/>
              <a:t>Osteoporosia</a:t>
            </a:r>
            <a:endParaRPr lang="es-ES" dirty="0" smtClean="0"/>
          </a:p>
          <a:p>
            <a:r>
              <a:rPr lang="es-ES" dirty="0" err="1" smtClean="0"/>
              <a:t>Gaixotasun</a:t>
            </a:r>
            <a:r>
              <a:rPr lang="es-ES" dirty="0" smtClean="0"/>
              <a:t> </a:t>
            </a:r>
            <a:r>
              <a:rPr lang="es-ES" dirty="0" err="1" smtClean="0"/>
              <a:t>mentalak</a:t>
            </a:r>
            <a:endParaRPr lang="es-ES" dirty="0" smtClean="0"/>
          </a:p>
          <a:p>
            <a:r>
              <a:rPr lang="es-ES" dirty="0" err="1" smtClean="0"/>
              <a:t>Hipertentsioa</a:t>
            </a:r>
            <a:endParaRPr lang="es-ES" dirty="0" smtClean="0"/>
          </a:p>
          <a:p>
            <a:r>
              <a:rPr lang="es-ES" dirty="0" err="1" smtClean="0"/>
              <a:t>Depresioa</a:t>
            </a:r>
            <a:endParaRPr lang="es-ES" dirty="0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1"/>
          </p:nvPr>
        </p:nvSpPr>
        <p:spPr>
          <a:xfrm>
            <a:off x="457200" y="188640"/>
            <a:ext cx="3657600" cy="1440160"/>
          </a:xfrm>
        </p:spPr>
        <p:txBody>
          <a:bodyPr/>
          <a:lstStyle/>
          <a:p>
            <a:pPr lvl="0"/>
            <a:endParaRPr lang="es-ES" dirty="0" smtClean="0"/>
          </a:p>
          <a:p>
            <a:pPr lvl="0"/>
            <a:r>
              <a:rPr lang="es-ES" dirty="0" smtClean="0"/>
              <a:t>Práctica deportiva en la prevención de enfermedades</a:t>
            </a:r>
          </a:p>
          <a:p>
            <a:endParaRPr lang="es-ES" dirty="0"/>
          </a:p>
        </p:txBody>
      </p:sp>
      <p:sp>
        <p:nvSpPr>
          <p:cNvPr id="6" name="5 Marcador de texto"/>
          <p:cNvSpPr>
            <a:spLocks noGrp="1"/>
          </p:cNvSpPr>
          <p:nvPr>
            <p:ph type="body" sz="quarter" idx="3"/>
          </p:nvPr>
        </p:nvSpPr>
        <p:spPr>
          <a:xfrm>
            <a:off x="4355976" y="260648"/>
            <a:ext cx="3657600" cy="1368152"/>
          </a:xfrm>
        </p:spPr>
        <p:txBody>
          <a:bodyPr/>
          <a:lstStyle/>
          <a:p>
            <a:r>
              <a:rPr lang="es-ES" dirty="0" err="1" smtClean="0"/>
              <a:t>Hainbat</a:t>
            </a:r>
            <a:r>
              <a:rPr lang="es-ES" dirty="0" smtClean="0"/>
              <a:t> </a:t>
            </a:r>
            <a:r>
              <a:rPr lang="es-ES" dirty="0" err="1" smtClean="0"/>
              <a:t>gaixotasunen</a:t>
            </a:r>
            <a:r>
              <a:rPr lang="es-ES" dirty="0" smtClean="0"/>
              <a:t> </a:t>
            </a:r>
            <a:r>
              <a:rPr lang="es-ES" dirty="0" err="1" smtClean="0"/>
              <a:t>aurreko</a:t>
            </a:r>
            <a:r>
              <a:rPr lang="es-ES" dirty="0" smtClean="0"/>
              <a:t> </a:t>
            </a:r>
            <a:r>
              <a:rPr lang="es-ES" dirty="0" err="1" smtClean="0"/>
              <a:t>prebentzioa</a:t>
            </a:r>
            <a:r>
              <a:rPr lang="es-ES" dirty="0" smtClean="0"/>
              <a:t> eta </a:t>
            </a:r>
            <a:r>
              <a:rPr lang="es-ES" dirty="0" err="1" smtClean="0"/>
              <a:t>kirola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b="1" dirty="0"/>
              <a:t>Alta Sensibilidad, depresión y otras enfermedades mentales</a:t>
            </a:r>
            <a:br>
              <a:rPr lang="es-ES" sz="2000" b="1" dirty="0"/>
            </a:br>
            <a:r>
              <a:rPr lang="es-ES" sz="2000" b="1" dirty="0" err="1" smtClean="0"/>
              <a:t>Sentsibilitate</a:t>
            </a:r>
            <a:r>
              <a:rPr lang="es-ES" sz="2000" b="1" dirty="0" smtClean="0"/>
              <a:t> </a:t>
            </a:r>
            <a:r>
              <a:rPr lang="es-ES" sz="2000" b="1" dirty="0" err="1" smtClean="0"/>
              <a:t>altua</a:t>
            </a:r>
            <a:r>
              <a:rPr lang="es-ES" sz="2000" b="1" dirty="0" smtClean="0"/>
              <a:t>, </a:t>
            </a:r>
            <a:r>
              <a:rPr lang="es-ES" sz="2000" b="1" dirty="0" err="1" smtClean="0"/>
              <a:t>Depresioa</a:t>
            </a:r>
            <a:r>
              <a:rPr lang="es-ES" sz="2000" b="1" dirty="0" smtClean="0"/>
              <a:t> eta </a:t>
            </a:r>
            <a:r>
              <a:rPr lang="es-ES" sz="2000" b="1" dirty="0" err="1" smtClean="0"/>
              <a:t>beste</a:t>
            </a:r>
            <a:r>
              <a:rPr lang="es-ES" sz="2000" b="1" dirty="0" smtClean="0"/>
              <a:t> </a:t>
            </a:r>
            <a:r>
              <a:rPr lang="es-ES" sz="2000" b="1" dirty="0" err="1" smtClean="0"/>
              <a:t>gaixotasun</a:t>
            </a:r>
            <a:r>
              <a:rPr lang="es-ES" sz="2000" b="1" dirty="0" smtClean="0"/>
              <a:t> </a:t>
            </a:r>
            <a:r>
              <a:rPr lang="es-ES" sz="2000" b="1" dirty="0" err="1" smtClean="0"/>
              <a:t>mentalak</a:t>
            </a:r>
            <a:r>
              <a:rPr lang="es-ES" sz="2000" b="1" dirty="0" smtClean="0"/>
              <a:t>.</a:t>
            </a:r>
            <a:endParaRPr lang="es-ES" sz="2000" b="1" dirty="0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2"/>
          </p:nvPr>
        </p:nvSpPr>
        <p:spPr>
          <a:xfrm>
            <a:off x="457200" y="2381758"/>
            <a:ext cx="3657600" cy="3866642"/>
          </a:xfrm>
        </p:spPr>
        <p:txBody>
          <a:bodyPr/>
          <a:lstStyle/>
          <a:p>
            <a:r>
              <a:rPr lang="es-ES" dirty="0" smtClean="0"/>
              <a:t>Personas con Alta Sensibilidad</a:t>
            </a:r>
          </a:p>
          <a:p>
            <a:r>
              <a:rPr lang="es-ES" dirty="0" smtClean="0"/>
              <a:t>Depresión y Ansiedad</a:t>
            </a:r>
          </a:p>
          <a:p>
            <a:r>
              <a:rPr lang="es-ES" dirty="0" smtClean="0"/>
              <a:t>Otras enfermedades mentales</a:t>
            </a:r>
            <a:endParaRPr lang="es-ES" dirty="0"/>
          </a:p>
        </p:txBody>
      </p:sp>
      <p:sp>
        <p:nvSpPr>
          <p:cNvPr id="4" name="Marcador de contenido 3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s-ES" dirty="0" err="1" smtClean="0"/>
              <a:t>Sentsibilitate</a:t>
            </a:r>
            <a:r>
              <a:rPr lang="es-ES" dirty="0" smtClean="0"/>
              <a:t> </a:t>
            </a:r>
            <a:r>
              <a:rPr lang="es-ES" dirty="0" err="1" smtClean="0"/>
              <a:t>Altuko</a:t>
            </a:r>
            <a:r>
              <a:rPr lang="es-ES" dirty="0" smtClean="0"/>
              <a:t> </a:t>
            </a:r>
            <a:r>
              <a:rPr lang="es-ES" dirty="0" err="1" smtClean="0"/>
              <a:t>Pertsonak</a:t>
            </a:r>
            <a:endParaRPr lang="es-ES" dirty="0" smtClean="0"/>
          </a:p>
          <a:p>
            <a:r>
              <a:rPr lang="es-ES" dirty="0" err="1" smtClean="0"/>
              <a:t>Depresioa</a:t>
            </a:r>
            <a:r>
              <a:rPr lang="es-ES" dirty="0" smtClean="0"/>
              <a:t> eta </a:t>
            </a:r>
            <a:r>
              <a:rPr lang="es-ES" dirty="0" err="1" smtClean="0"/>
              <a:t>Antsietatea</a:t>
            </a:r>
            <a:endParaRPr lang="es-ES" dirty="0" smtClean="0"/>
          </a:p>
          <a:p>
            <a:r>
              <a:rPr lang="es-ES" dirty="0" err="1" smtClean="0"/>
              <a:t>Beste</a:t>
            </a:r>
            <a:r>
              <a:rPr lang="es-ES" dirty="0" smtClean="0"/>
              <a:t> </a:t>
            </a:r>
            <a:r>
              <a:rPr lang="es-ES" dirty="0" err="1" smtClean="0"/>
              <a:t>gaixotasun</a:t>
            </a:r>
            <a:r>
              <a:rPr lang="es-ES" dirty="0" smtClean="0"/>
              <a:t> </a:t>
            </a:r>
            <a:r>
              <a:rPr lang="es-ES" dirty="0" err="1" smtClean="0"/>
              <a:t>mentalak</a:t>
            </a:r>
            <a:endParaRPr lang="es-ES" dirty="0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es-ES" sz="1600" dirty="0" smtClean="0"/>
              <a:t>Intervenciones desde la práctica deportiva y consejos prácticos</a:t>
            </a:r>
            <a:endParaRPr lang="es-ES" sz="1600" dirty="0"/>
          </a:p>
        </p:txBody>
      </p:sp>
      <p:sp>
        <p:nvSpPr>
          <p:cNvPr id="6" name="Marcador de texto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s-ES" sz="1600" dirty="0" err="1" smtClean="0"/>
              <a:t>Kiroletik</a:t>
            </a:r>
            <a:r>
              <a:rPr lang="es-ES" sz="1600" dirty="0" smtClean="0"/>
              <a:t> </a:t>
            </a:r>
            <a:r>
              <a:rPr lang="es-ES" sz="1600" dirty="0" err="1" smtClean="0"/>
              <a:t>emandako</a:t>
            </a:r>
            <a:r>
              <a:rPr lang="es-ES" sz="1600" dirty="0" smtClean="0"/>
              <a:t> </a:t>
            </a:r>
            <a:r>
              <a:rPr lang="es-ES" sz="1600" dirty="0" err="1" smtClean="0"/>
              <a:t>interbentzioak</a:t>
            </a:r>
            <a:r>
              <a:rPr lang="es-ES" sz="1600" dirty="0" smtClean="0"/>
              <a:t> eta </a:t>
            </a:r>
            <a:r>
              <a:rPr lang="es-ES" sz="1600" dirty="0" err="1" smtClean="0"/>
              <a:t>aholku</a:t>
            </a:r>
            <a:r>
              <a:rPr lang="es-ES" sz="1600" dirty="0" smtClean="0"/>
              <a:t> </a:t>
            </a:r>
            <a:r>
              <a:rPr lang="es-ES" sz="1600" dirty="0" err="1" smtClean="0"/>
              <a:t>praktikoak</a:t>
            </a:r>
            <a:endParaRPr lang="es-ES" sz="1600" dirty="0"/>
          </a:p>
        </p:txBody>
      </p:sp>
    </p:spTree>
    <p:extLst>
      <p:ext uri="{BB962C8B-B14F-4D97-AF65-F5344CB8AC3E}">
        <p14:creationId xmlns:p14="http://schemas.microsoft.com/office/powerpoint/2010/main" val="2790157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5736" y="1556792"/>
            <a:ext cx="6172200" cy="2053590"/>
          </a:xfrm>
        </p:spPr>
        <p:txBody>
          <a:bodyPr/>
          <a:lstStyle/>
          <a:p>
            <a:r>
              <a:rPr lang="es-ES" dirty="0" smtClean="0"/>
              <a:t>ESKERRIK ASKO ETORTZEAGATIK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2339752" y="4293096"/>
            <a:ext cx="6172200" cy="1371600"/>
          </a:xfrm>
        </p:spPr>
        <p:txBody>
          <a:bodyPr/>
          <a:lstStyle/>
          <a:p>
            <a:r>
              <a:rPr lang="es-ES" dirty="0" smtClean="0"/>
              <a:t>Muchas gracias por vuestra asistencia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irador">
  <a:themeElements>
    <a:clrScheme name="Mirador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Mirador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irador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490</TotalTime>
  <Words>1140</Words>
  <Application>Microsoft Office PowerPoint</Application>
  <PresentationFormat>Presentación en pantalla (4:3)</PresentationFormat>
  <Paragraphs>163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2" baseType="lpstr">
      <vt:lpstr>Mirador</vt:lpstr>
      <vt:lpstr>Kirolaren balioa gizartearen eta pertsonaren aktibo gisa.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Alta Sensibilidad, depresión y otras enfermedades mentales Sentsibilitate altua, Depresioa eta beste gaixotasun mentalak.</vt:lpstr>
      <vt:lpstr>ESKERRIK ASKO ETORTZEAGATIK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Kirolaren balioa gizartearen eta pertsonaren aktibo gisa.</dc:title>
  <dc:creator>Luis2</dc:creator>
  <cp:lastModifiedBy>LANTIK, S.A.</cp:lastModifiedBy>
  <cp:revision>50</cp:revision>
  <dcterms:created xsi:type="dcterms:W3CDTF">2015-09-23T18:02:00Z</dcterms:created>
  <dcterms:modified xsi:type="dcterms:W3CDTF">2015-10-05T11:31:05Z</dcterms:modified>
</cp:coreProperties>
</file>