
<file path=[Content_Types].xml><?xml version="1.0" encoding="utf-8"?>
<Types xmlns="http://schemas.openxmlformats.org/package/2006/content-types">
  <Default Extension="png" ContentType="image/png"/>
  <Default Extension="bin" ContentType="image/unknown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2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6"/>
  </p:notesMasterIdLst>
  <p:handoutMasterIdLst>
    <p:handoutMasterId r:id="rId27"/>
  </p:handoutMasterIdLst>
  <p:sldIdLst>
    <p:sldId id="278" r:id="rId3"/>
    <p:sldId id="298" r:id="rId4"/>
    <p:sldId id="299" r:id="rId5"/>
    <p:sldId id="301" r:id="rId6"/>
    <p:sldId id="282" r:id="rId7"/>
    <p:sldId id="283" r:id="rId8"/>
    <p:sldId id="284" r:id="rId9"/>
    <p:sldId id="285" r:id="rId10"/>
    <p:sldId id="286" r:id="rId11"/>
    <p:sldId id="287" r:id="rId12"/>
    <p:sldId id="303" r:id="rId13"/>
    <p:sldId id="289" r:id="rId14"/>
    <p:sldId id="290" r:id="rId15"/>
    <p:sldId id="291" r:id="rId16"/>
    <p:sldId id="292" r:id="rId17"/>
    <p:sldId id="293" r:id="rId18"/>
    <p:sldId id="294" r:id="rId19"/>
    <p:sldId id="295" r:id="rId20"/>
    <p:sldId id="304" r:id="rId21"/>
    <p:sldId id="305" r:id="rId22"/>
    <p:sldId id="306" r:id="rId23"/>
    <p:sldId id="296" r:id="rId24"/>
    <p:sldId id="297" r:id="rId25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8477" autoAdjust="0"/>
    <p:restoredTop sz="94660"/>
  </p:normalViewPr>
  <p:slideViewPr>
    <p:cSldViewPr>
      <p:cViewPr>
        <p:scale>
          <a:sx n="104" d="100"/>
          <a:sy n="104" d="100"/>
        </p:scale>
        <p:origin x="-450" y="-4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5" d="100"/>
          <a:sy n="75" d="100"/>
        </p:scale>
        <p:origin x="-2124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bin"/></Relationships>
</file>

<file path=ppt/diagrams/_rels/data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bin"/></Relationships>
</file>

<file path=ppt/diagrams/_rels/drawing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65333FB-3EE3-4E23-AB47-91E9A1F6BB59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B628D988-9164-4123-8919-CB3AB36DF810}">
      <dgm:prSet custT="1"/>
      <dgm:spPr/>
      <dgm:t>
        <a:bodyPr/>
        <a:lstStyle/>
        <a:p>
          <a:pPr rtl="0"/>
          <a:r>
            <a:rPr lang="es-ES" sz="2800" dirty="0" smtClean="0">
              <a:latin typeface="Times New Roman" pitchFamily="18" charset="0"/>
              <a:cs typeface="Times New Roman" pitchFamily="18" charset="0"/>
            </a:rPr>
            <a:t>Estresaren </a:t>
          </a:r>
          <a:r>
            <a:rPr lang="es-ES" sz="2800" dirty="0" err="1" smtClean="0">
              <a:latin typeface="Times New Roman" pitchFamily="18" charset="0"/>
              <a:cs typeface="Times New Roman" pitchFamily="18" charset="0"/>
            </a:rPr>
            <a:t>fenomenoa</a:t>
          </a:r>
          <a:r>
            <a:rPr lang="es-ES" sz="2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800" dirty="0" err="1" smtClean="0">
              <a:latin typeface="Times New Roman" pitchFamily="18" charset="0"/>
              <a:cs typeface="Times New Roman" pitchFamily="18" charset="0"/>
            </a:rPr>
            <a:t>ulertzea</a:t>
          </a:r>
          <a:endParaRPr lang="es-ES" sz="2800" dirty="0">
            <a:latin typeface="Times New Roman" pitchFamily="18" charset="0"/>
            <a:cs typeface="Times New Roman" pitchFamily="18" charset="0"/>
          </a:endParaRPr>
        </a:p>
      </dgm:t>
    </dgm:pt>
    <dgm:pt modelId="{B6A4DA8B-3D0E-464F-8121-F3CE7CFC4C1D}" type="parTrans" cxnId="{687BE839-2624-457A-A29C-63482E36DB1F}">
      <dgm:prSet/>
      <dgm:spPr/>
      <dgm:t>
        <a:bodyPr/>
        <a:lstStyle/>
        <a:p>
          <a:endParaRPr lang="es-ES"/>
        </a:p>
      </dgm:t>
    </dgm:pt>
    <dgm:pt modelId="{810F8B70-CC74-4B71-9274-9CA986BC864F}" type="sibTrans" cxnId="{687BE839-2624-457A-A29C-63482E36DB1F}">
      <dgm:prSet/>
      <dgm:spPr/>
      <dgm:t>
        <a:bodyPr/>
        <a:lstStyle/>
        <a:p>
          <a:endParaRPr lang="es-ES"/>
        </a:p>
      </dgm:t>
    </dgm:pt>
    <dgm:pt modelId="{44D40CD4-E854-4A8B-B6D2-F26B3573228B}">
      <dgm:prSet custT="1"/>
      <dgm:spPr/>
      <dgm:t>
        <a:bodyPr/>
        <a:lstStyle/>
        <a:p>
          <a:pPr rtl="0"/>
          <a:r>
            <a:rPr lang="es-ES" sz="2800" dirty="0" smtClean="0">
              <a:latin typeface="Times New Roman" pitchFamily="18" charset="0"/>
              <a:cs typeface="Times New Roman" pitchFamily="18" charset="0"/>
            </a:rPr>
            <a:t>Bitartekoak eta </a:t>
          </a:r>
          <a:r>
            <a:rPr lang="es-ES" sz="2800" dirty="0" err="1" smtClean="0">
              <a:latin typeface="Times New Roman" pitchFamily="18" charset="0"/>
              <a:cs typeface="Times New Roman" pitchFamily="18" charset="0"/>
            </a:rPr>
            <a:t>baliabideak</a:t>
          </a:r>
          <a:r>
            <a:rPr lang="es-ES" sz="2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800" dirty="0" err="1" smtClean="0">
              <a:latin typeface="Times New Roman" pitchFamily="18" charset="0"/>
              <a:cs typeface="Times New Roman" pitchFamily="18" charset="0"/>
            </a:rPr>
            <a:t>zuzkitzea</a:t>
          </a:r>
          <a:r>
            <a:rPr lang="es-ES" sz="2800" dirty="0" smtClean="0">
              <a:latin typeface="Times New Roman" pitchFamily="18" charset="0"/>
              <a:cs typeface="Times New Roman" pitchFamily="18" charset="0"/>
            </a:rPr>
            <a:t> estresa </a:t>
          </a:r>
          <a:r>
            <a:rPr lang="es-ES" sz="2800" dirty="0" err="1" smtClean="0">
              <a:latin typeface="Times New Roman" pitchFamily="18" charset="0"/>
              <a:cs typeface="Times New Roman" pitchFamily="18" charset="0"/>
            </a:rPr>
            <a:t>maneiatzeko</a:t>
          </a:r>
          <a:r>
            <a:rPr lang="es-ES" sz="2800" dirty="0" smtClean="0">
              <a:latin typeface="Times New Roman" pitchFamily="18" charset="0"/>
              <a:cs typeface="Times New Roman" pitchFamily="18" charset="0"/>
            </a:rPr>
            <a:t> eta </a:t>
          </a:r>
          <a:r>
            <a:rPr lang="es-ES" sz="2800" dirty="0" err="1" smtClean="0">
              <a:latin typeface="Times New Roman" pitchFamily="18" charset="0"/>
              <a:cs typeface="Times New Roman" pitchFamily="18" charset="0"/>
            </a:rPr>
            <a:t>kontrolatzeko</a:t>
          </a:r>
          <a:endParaRPr lang="es-ES" sz="2800" dirty="0">
            <a:latin typeface="Times New Roman" pitchFamily="18" charset="0"/>
            <a:cs typeface="Times New Roman" pitchFamily="18" charset="0"/>
          </a:endParaRPr>
        </a:p>
      </dgm:t>
    </dgm:pt>
    <dgm:pt modelId="{7043D565-C0E2-49A9-9192-034CE44A9925}" type="parTrans" cxnId="{18FFB654-4E36-402A-AB3B-477CFF31494B}">
      <dgm:prSet/>
      <dgm:spPr/>
      <dgm:t>
        <a:bodyPr/>
        <a:lstStyle/>
        <a:p>
          <a:endParaRPr lang="es-ES"/>
        </a:p>
      </dgm:t>
    </dgm:pt>
    <dgm:pt modelId="{512F81AF-AFB0-4476-952C-A1B61624FAD1}" type="sibTrans" cxnId="{18FFB654-4E36-402A-AB3B-477CFF31494B}">
      <dgm:prSet/>
      <dgm:spPr/>
      <dgm:t>
        <a:bodyPr/>
        <a:lstStyle/>
        <a:p>
          <a:endParaRPr lang="es-ES"/>
        </a:p>
      </dgm:t>
    </dgm:pt>
    <dgm:pt modelId="{609DA22B-CC9B-4B93-B7E1-7E2577FD9E90}">
      <dgm:prSet custT="1"/>
      <dgm:spPr/>
      <dgm:t>
        <a:bodyPr/>
        <a:lstStyle/>
        <a:p>
          <a:pPr rtl="0"/>
          <a:r>
            <a:rPr lang="es-ES" sz="2800" b="0" dirty="0" err="1" smtClean="0">
              <a:latin typeface="Times New Roman" pitchFamily="18" charset="0"/>
              <a:cs typeface="Times New Roman" pitchFamily="18" charset="0"/>
            </a:rPr>
            <a:t>Estres</a:t>
          </a:r>
          <a:r>
            <a:rPr lang="es-ES" sz="2800" b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800" b="0" dirty="0" err="1" smtClean="0">
              <a:latin typeface="Times New Roman" pitchFamily="18" charset="0"/>
              <a:cs typeface="Times New Roman" pitchFamily="18" charset="0"/>
            </a:rPr>
            <a:t>maila</a:t>
          </a:r>
          <a:r>
            <a:rPr lang="es-ES" sz="2800" b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800" b="0" dirty="0" err="1" smtClean="0">
              <a:latin typeface="Times New Roman" pitchFamily="18" charset="0"/>
              <a:cs typeface="Times New Roman" pitchFamily="18" charset="0"/>
            </a:rPr>
            <a:t>altuek</a:t>
          </a:r>
          <a:r>
            <a:rPr lang="es-ES" sz="2800" b="0" dirty="0" smtClean="0">
              <a:latin typeface="Times New Roman" pitchFamily="18" charset="0"/>
              <a:cs typeface="Times New Roman" pitchFamily="18" charset="0"/>
            </a:rPr>
            <a:t> eta </a:t>
          </a:r>
          <a:r>
            <a:rPr lang="es-ES" sz="2800" b="0" dirty="0" err="1" smtClean="0">
              <a:latin typeface="Times New Roman" pitchFamily="18" charset="0"/>
              <a:cs typeface="Times New Roman" pitchFamily="18" charset="0"/>
            </a:rPr>
            <a:t>iraunkorrek</a:t>
          </a:r>
          <a:r>
            <a:rPr lang="es-ES" sz="2800" b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800" b="0" dirty="0" err="1" smtClean="0">
              <a:latin typeface="Times New Roman" pitchFamily="18" charset="0"/>
              <a:cs typeface="Times New Roman" pitchFamily="18" charset="0"/>
            </a:rPr>
            <a:t>eragiten</a:t>
          </a:r>
          <a:r>
            <a:rPr lang="es-ES" sz="2800" b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800" b="0" dirty="0" err="1" smtClean="0">
              <a:latin typeface="Times New Roman" pitchFamily="18" charset="0"/>
              <a:cs typeface="Times New Roman" pitchFamily="18" charset="0"/>
            </a:rPr>
            <a:t>dituzten</a:t>
          </a:r>
          <a:r>
            <a:rPr lang="es-ES" sz="2800" b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800" b="1" dirty="0" err="1" smtClean="0">
              <a:latin typeface="Times New Roman" pitchFamily="18" charset="0"/>
              <a:cs typeface="Times New Roman" pitchFamily="18" charset="0"/>
            </a:rPr>
            <a:t>gaixotasunak</a:t>
          </a:r>
          <a:r>
            <a:rPr lang="es-ES" sz="2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800" b="1" dirty="0" err="1" smtClean="0">
              <a:latin typeface="Times New Roman" pitchFamily="18" charset="0"/>
              <a:cs typeface="Times New Roman" pitchFamily="18" charset="0"/>
            </a:rPr>
            <a:t>agertzea</a:t>
          </a:r>
          <a:r>
            <a:rPr lang="es-ES" sz="2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800" b="1" dirty="0" err="1" smtClean="0">
              <a:latin typeface="Times New Roman" pitchFamily="18" charset="0"/>
              <a:cs typeface="Times New Roman" pitchFamily="18" charset="0"/>
            </a:rPr>
            <a:t>prebenitzea</a:t>
          </a:r>
          <a:endParaRPr lang="es-ES" sz="2800" dirty="0">
            <a:latin typeface="Times New Roman" pitchFamily="18" charset="0"/>
            <a:cs typeface="Times New Roman" pitchFamily="18" charset="0"/>
          </a:endParaRPr>
        </a:p>
      </dgm:t>
    </dgm:pt>
    <dgm:pt modelId="{97BA0B46-9714-4266-B8F9-4F768D3299E9}" type="parTrans" cxnId="{628F221C-4441-41C7-B71C-DE22C163AAEA}">
      <dgm:prSet/>
      <dgm:spPr/>
      <dgm:t>
        <a:bodyPr/>
        <a:lstStyle/>
        <a:p>
          <a:endParaRPr lang="es-ES"/>
        </a:p>
      </dgm:t>
    </dgm:pt>
    <dgm:pt modelId="{74976EFB-A1DA-4212-A8B9-6F42B1E4C8FA}" type="sibTrans" cxnId="{628F221C-4441-41C7-B71C-DE22C163AAEA}">
      <dgm:prSet/>
      <dgm:spPr/>
      <dgm:t>
        <a:bodyPr/>
        <a:lstStyle/>
        <a:p>
          <a:endParaRPr lang="es-ES"/>
        </a:p>
      </dgm:t>
    </dgm:pt>
    <dgm:pt modelId="{6BED24C9-0F79-4D59-91AC-9E94B4ED8962}" type="pres">
      <dgm:prSet presAssocID="{C65333FB-3EE3-4E23-AB47-91E9A1F6BB59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DDB10F47-82C3-43D3-8173-2CD00215DD3B}" type="pres">
      <dgm:prSet presAssocID="{B628D988-9164-4123-8919-CB3AB36DF810}" presName="circle1" presStyleLbl="node1" presStyleIdx="0" presStyleCnt="3"/>
      <dgm:spPr/>
    </dgm:pt>
    <dgm:pt modelId="{42D43454-CA64-46FA-97BA-93DD2933AB94}" type="pres">
      <dgm:prSet presAssocID="{B628D988-9164-4123-8919-CB3AB36DF810}" presName="space" presStyleCnt="0"/>
      <dgm:spPr/>
    </dgm:pt>
    <dgm:pt modelId="{616E5AA8-6671-487F-9280-212106612C7D}" type="pres">
      <dgm:prSet presAssocID="{B628D988-9164-4123-8919-CB3AB36DF810}" presName="rect1" presStyleLbl="alignAcc1" presStyleIdx="0" presStyleCnt="3"/>
      <dgm:spPr/>
      <dgm:t>
        <a:bodyPr/>
        <a:lstStyle/>
        <a:p>
          <a:endParaRPr lang="es-ES"/>
        </a:p>
      </dgm:t>
    </dgm:pt>
    <dgm:pt modelId="{EFE49B29-84DB-4CA7-B496-7F221968FA5F}" type="pres">
      <dgm:prSet presAssocID="{44D40CD4-E854-4A8B-B6D2-F26B3573228B}" presName="vertSpace2" presStyleLbl="node1" presStyleIdx="0" presStyleCnt="3"/>
      <dgm:spPr/>
    </dgm:pt>
    <dgm:pt modelId="{B70E01B9-AB6E-457A-B8F4-DB9F5FCD8146}" type="pres">
      <dgm:prSet presAssocID="{44D40CD4-E854-4A8B-B6D2-F26B3573228B}" presName="circle2" presStyleLbl="node1" presStyleIdx="1" presStyleCnt="3"/>
      <dgm:spPr/>
    </dgm:pt>
    <dgm:pt modelId="{3FD101AD-5709-4403-8C95-381A1429B4DA}" type="pres">
      <dgm:prSet presAssocID="{44D40CD4-E854-4A8B-B6D2-F26B3573228B}" presName="rect2" presStyleLbl="alignAcc1" presStyleIdx="1" presStyleCnt="3"/>
      <dgm:spPr/>
      <dgm:t>
        <a:bodyPr/>
        <a:lstStyle/>
        <a:p>
          <a:endParaRPr lang="es-ES"/>
        </a:p>
      </dgm:t>
    </dgm:pt>
    <dgm:pt modelId="{DF56B746-B0D9-4EA9-B4B2-E3B7442CE692}" type="pres">
      <dgm:prSet presAssocID="{609DA22B-CC9B-4B93-B7E1-7E2577FD9E90}" presName="vertSpace3" presStyleLbl="node1" presStyleIdx="1" presStyleCnt="3"/>
      <dgm:spPr/>
    </dgm:pt>
    <dgm:pt modelId="{5E62C2AD-848D-4CAF-9FE6-727A25810765}" type="pres">
      <dgm:prSet presAssocID="{609DA22B-CC9B-4B93-B7E1-7E2577FD9E90}" presName="circle3" presStyleLbl="node1" presStyleIdx="2" presStyleCnt="3"/>
      <dgm:spPr/>
    </dgm:pt>
    <dgm:pt modelId="{BAE8702B-3C24-450B-B5C2-F51BD72376D5}" type="pres">
      <dgm:prSet presAssocID="{609DA22B-CC9B-4B93-B7E1-7E2577FD9E90}" presName="rect3" presStyleLbl="alignAcc1" presStyleIdx="2" presStyleCnt="3"/>
      <dgm:spPr/>
      <dgm:t>
        <a:bodyPr/>
        <a:lstStyle/>
        <a:p>
          <a:endParaRPr lang="es-ES"/>
        </a:p>
      </dgm:t>
    </dgm:pt>
    <dgm:pt modelId="{F7B8374C-CBE7-44EC-A588-FC5CD73A8418}" type="pres">
      <dgm:prSet presAssocID="{B628D988-9164-4123-8919-CB3AB36DF810}" presName="rect1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5A414AD-E8D0-485D-98CF-135F41B86832}" type="pres">
      <dgm:prSet presAssocID="{44D40CD4-E854-4A8B-B6D2-F26B3573228B}" presName="rect2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70A8B6A-ED22-4865-A8B0-A325F5BD8554}" type="pres">
      <dgm:prSet presAssocID="{609DA22B-CC9B-4B93-B7E1-7E2577FD9E90}" presName="rect3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F97486A4-7386-48A4-BAF6-06FEEC5BE994}" type="presOf" srcId="{44D40CD4-E854-4A8B-B6D2-F26B3573228B}" destId="{3FD101AD-5709-4403-8C95-381A1429B4DA}" srcOrd="0" destOrd="0" presId="urn:microsoft.com/office/officeart/2005/8/layout/target3"/>
    <dgm:cxn modelId="{628F221C-4441-41C7-B71C-DE22C163AAEA}" srcId="{C65333FB-3EE3-4E23-AB47-91E9A1F6BB59}" destId="{609DA22B-CC9B-4B93-B7E1-7E2577FD9E90}" srcOrd="2" destOrd="0" parTransId="{97BA0B46-9714-4266-B8F9-4F768D3299E9}" sibTransId="{74976EFB-A1DA-4212-A8B9-6F42B1E4C8FA}"/>
    <dgm:cxn modelId="{D37C56D2-BEC2-4A07-AC7E-3F32586DB9F8}" type="presOf" srcId="{609DA22B-CC9B-4B93-B7E1-7E2577FD9E90}" destId="{BAE8702B-3C24-450B-B5C2-F51BD72376D5}" srcOrd="0" destOrd="0" presId="urn:microsoft.com/office/officeart/2005/8/layout/target3"/>
    <dgm:cxn modelId="{F4694E17-F3AC-4D92-96DA-9E9056A69837}" type="presOf" srcId="{44D40CD4-E854-4A8B-B6D2-F26B3573228B}" destId="{A5A414AD-E8D0-485D-98CF-135F41B86832}" srcOrd="1" destOrd="0" presId="urn:microsoft.com/office/officeart/2005/8/layout/target3"/>
    <dgm:cxn modelId="{E77D350B-295A-4E75-BA45-D5AFCAF38601}" type="presOf" srcId="{609DA22B-CC9B-4B93-B7E1-7E2577FD9E90}" destId="{D70A8B6A-ED22-4865-A8B0-A325F5BD8554}" srcOrd="1" destOrd="0" presId="urn:microsoft.com/office/officeart/2005/8/layout/target3"/>
    <dgm:cxn modelId="{B6A2E6AA-158D-425D-8995-86DD97402679}" type="presOf" srcId="{B628D988-9164-4123-8919-CB3AB36DF810}" destId="{616E5AA8-6671-487F-9280-212106612C7D}" srcOrd="0" destOrd="0" presId="urn:microsoft.com/office/officeart/2005/8/layout/target3"/>
    <dgm:cxn modelId="{687BE839-2624-457A-A29C-63482E36DB1F}" srcId="{C65333FB-3EE3-4E23-AB47-91E9A1F6BB59}" destId="{B628D988-9164-4123-8919-CB3AB36DF810}" srcOrd="0" destOrd="0" parTransId="{B6A4DA8B-3D0E-464F-8121-F3CE7CFC4C1D}" sibTransId="{810F8B70-CC74-4B71-9274-9CA986BC864F}"/>
    <dgm:cxn modelId="{18FFB654-4E36-402A-AB3B-477CFF31494B}" srcId="{C65333FB-3EE3-4E23-AB47-91E9A1F6BB59}" destId="{44D40CD4-E854-4A8B-B6D2-F26B3573228B}" srcOrd="1" destOrd="0" parTransId="{7043D565-C0E2-49A9-9192-034CE44A9925}" sibTransId="{512F81AF-AFB0-4476-952C-A1B61624FAD1}"/>
    <dgm:cxn modelId="{4A7F885B-D058-41D3-A0DD-5AF78222270E}" type="presOf" srcId="{B628D988-9164-4123-8919-CB3AB36DF810}" destId="{F7B8374C-CBE7-44EC-A588-FC5CD73A8418}" srcOrd="1" destOrd="0" presId="urn:microsoft.com/office/officeart/2005/8/layout/target3"/>
    <dgm:cxn modelId="{32289A9C-FF63-4E33-8529-C4EE36F3DBB0}" type="presOf" srcId="{C65333FB-3EE3-4E23-AB47-91E9A1F6BB59}" destId="{6BED24C9-0F79-4D59-91AC-9E94B4ED8962}" srcOrd="0" destOrd="0" presId="urn:microsoft.com/office/officeart/2005/8/layout/target3"/>
    <dgm:cxn modelId="{B3690E34-3AD5-4FBA-B7A2-E5C63AC8D719}" type="presParOf" srcId="{6BED24C9-0F79-4D59-91AC-9E94B4ED8962}" destId="{DDB10F47-82C3-43D3-8173-2CD00215DD3B}" srcOrd="0" destOrd="0" presId="urn:microsoft.com/office/officeart/2005/8/layout/target3"/>
    <dgm:cxn modelId="{005D5027-4B47-4E5D-A437-927B0B8449D1}" type="presParOf" srcId="{6BED24C9-0F79-4D59-91AC-9E94B4ED8962}" destId="{42D43454-CA64-46FA-97BA-93DD2933AB94}" srcOrd="1" destOrd="0" presId="urn:microsoft.com/office/officeart/2005/8/layout/target3"/>
    <dgm:cxn modelId="{3E95E0F9-858C-490F-88EC-590AFDB8014A}" type="presParOf" srcId="{6BED24C9-0F79-4D59-91AC-9E94B4ED8962}" destId="{616E5AA8-6671-487F-9280-212106612C7D}" srcOrd="2" destOrd="0" presId="urn:microsoft.com/office/officeart/2005/8/layout/target3"/>
    <dgm:cxn modelId="{B862D52E-A5DC-413A-87AB-0E51D988AA19}" type="presParOf" srcId="{6BED24C9-0F79-4D59-91AC-9E94B4ED8962}" destId="{EFE49B29-84DB-4CA7-B496-7F221968FA5F}" srcOrd="3" destOrd="0" presId="urn:microsoft.com/office/officeart/2005/8/layout/target3"/>
    <dgm:cxn modelId="{2B8D9429-168A-449D-8270-312E33EFD1E8}" type="presParOf" srcId="{6BED24C9-0F79-4D59-91AC-9E94B4ED8962}" destId="{B70E01B9-AB6E-457A-B8F4-DB9F5FCD8146}" srcOrd="4" destOrd="0" presId="urn:microsoft.com/office/officeart/2005/8/layout/target3"/>
    <dgm:cxn modelId="{61D98B6F-11B6-4185-A678-761F0F09AC07}" type="presParOf" srcId="{6BED24C9-0F79-4D59-91AC-9E94B4ED8962}" destId="{3FD101AD-5709-4403-8C95-381A1429B4DA}" srcOrd="5" destOrd="0" presId="urn:microsoft.com/office/officeart/2005/8/layout/target3"/>
    <dgm:cxn modelId="{AE8E3C43-BA2B-48C6-90B3-2CD0C13C4315}" type="presParOf" srcId="{6BED24C9-0F79-4D59-91AC-9E94B4ED8962}" destId="{DF56B746-B0D9-4EA9-B4B2-E3B7442CE692}" srcOrd="6" destOrd="0" presId="urn:microsoft.com/office/officeart/2005/8/layout/target3"/>
    <dgm:cxn modelId="{976FFC98-E0B9-47EA-88B4-536ED71053B7}" type="presParOf" srcId="{6BED24C9-0F79-4D59-91AC-9E94B4ED8962}" destId="{5E62C2AD-848D-4CAF-9FE6-727A25810765}" srcOrd="7" destOrd="0" presId="urn:microsoft.com/office/officeart/2005/8/layout/target3"/>
    <dgm:cxn modelId="{E112A37D-4173-4D46-AFE5-505E5BE4F8C1}" type="presParOf" srcId="{6BED24C9-0F79-4D59-91AC-9E94B4ED8962}" destId="{BAE8702B-3C24-450B-B5C2-F51BD72376D5}" srcOrd="8" destOrd="0" presId="urn:microsoft.com/office/officeart/2005/8/layout/target3"/>
    <dgm:cxn modelId="{3B0670FE-3C7A-445B-8645-8AFDDD94CFB3}" type="presParOf" srcId="{6BED24C9-0F79-4D59-91AC-9E94B4ED8962}" destId="{F7B8374C-CBE7-44EC-A588-FC5CD73A8418}" srcOrd="9" destOrd="0" presId="urn:microsoft.com/office/officeart/2005/8/layout/target3"/>
    <dgm:cxn modelId="{7EB3089C-F4F7-44C9-8C8B-760D55461A07}" type="presParOf" srcId="{6BED24C9-0F79-4D59-91AC-9E94B4ED8962}" destId="{A5A414AD-E8D0-485D-98CF-135F41B86832}" srcOrd="10" destOrd="0" presId="urn:microsoft.com/office/officeart/2005/8/layout/target3"/>
    <dgm:cxn modelId="{4B534684-341A-4CE5-B38C-6B474CA72EC2}" type="presParOf" srcId="{6BED24C9-0F79-4D59-91AC-9E94B4ED8962}" destId="{D70A8B6A-ED22-4865-A8B0-A325F5BD8554}" srcOrd="11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627E034-D396-4EDE-A227-3AA72B902B12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EB246DCC-D307-4C25-AFB9-CB41B9E0D5AB}">
      <dgm:prSet phldrT="[Texto]" custT="1"/>
      <dgm:spPr/>
      <dgm:t>
        <a:bodyPr/>
        <a:lstStyle/>
        <a:p>
          <a:r>
            <a:rPr lang="es-ES" sz="2800" b="1" dirty="0" err="1" smtClean="0">
              <a:latin typeface="Times New Roman" pitchFamily="18" charset="0"/>
              <a:cs typeface="Times New Roman" pitchFamily="18" charset="0"/>
            </a:rPr>
            <a:t>Gertaera-Emozioa</a:t>
          </a:r>
          <a:endParaRPr lang="es-ES" sz="2800" b="1" dirty="0">
            <a:latin typeface="Times New Roman" pitchFamily="18" charset="0"/>
            <a:cs typeface="Times New Roman" pitchFamily="18" charset="0"/>
          </a:endParaRPr>
        </a:p>
      </dgm:t>
    </dgm:pt>
    <dgm:pt modelId="{8915F5F2-2BBA-45E0-97AD-FDB660714DC9}" type="parTrans" cxnId="{1E45FB1D-DD3D-4BCA-9FB1-B5CAB461E0E1}">
      <dgm:prSet/>
      <dgm:spPr/>
      <dgm:t>
        <a:bodyPr/>
        <a:lstStyle/>
        <a:p>
          <a:endParaRPr lang="es-ES"/>
        </a:p>
      </dgm:t>
    </dgm:pt>
    <dgm:pt modelId="{63F78B7B-B675-41B3-A9A7-B676C52DACCC}" type="sibTrans" cxnId="{1E45FB1D-DD3D-4BCA-9FB1-B5CAB461E0E1}">
      <dgm:prSet custT="1"/>
      <dgm:spPr/>
      <dgm:t>
        <a:bodyPr/>
        <a:lstStyle/>
        <a:p>
          <a:endParaRPr lang="es-ES" sz="2800"/>
        </a:p>
      </dgm:t>
    </dgm:pt>
    <dgm:pt modelId="{DD43E6AA-25CA-4507-8111-C2E70E340604}">
      <dgm:prSet phldrT="[Texto]" custT="1"/>
      <dgm:spPr/>
      <dgm:t>
        <a:bodyPr/>
        <a:lstStyle/>
        <a:p>
          <a:r>
            <a:rPr lang="es-ES" sz="2800" b="1" dirty="0" err="1" smtClean="0">
              <a:latin typeface="Times New Roman" pitchFamily="18" charset="0"/>
              <a:cs typeface="Times New Roman" pitchFamily="18" charset="0"/>
            </a:rPr>
            <a:t>Pentsamendua</a:t>
          </a:r>
          <a:endParaRPr lang="es-ES" sz="2800" b="1" dirty="0">
            <a:latin typeface="Times New Roman" pitchFamily="18" charset="0"/>
            <a:cs typeface="Times New Roman" pitchFamily="18" charset="0"/>
          </a:endParaRPr>
        </a:p>
      </dgm:t>
    </dgm:pt>
    <dgm:pt modelId="{C2DEC261-09A7-4CD5-BC48-F68BAA28A232}" type="parTrans" cxnId="{19C90FDF-4481-4831-B66B-948177AA8350}">
      <dgm:prSet/>
      <dgm:spPr/>
      <dgm:t>
        <a:bodyPr/>
        <a:lstStyle/>
        <a:p>
          <a:endParaRPr lang="es-ES"/>
        </a:p>
      </dgm:t>
    </dgm:pt>
    <dgm:pt modelId="{0460757B-7A9F-4066-88A5-3D717AA509ED}" type="sibTrans" cxnId="{19C90FDF-4481-4831-B66B-948177AA8350}">
      <dgm:prSet custT="1"/>
      <dgm:spPr/>
      <dgm:t>
        <a:bodyPr/>
        <a:lstStyle/>
        <a:p>
          <a:endParaRPr lang="es-ES" sz="2800" b="1">
            <a:latin typeface="Times New Roman" pitchFamily="18" charset="0"/>
            <a:cs typeface="Times New Roman" pitchFamily="18" charset="0"/>
          </a:endParaRPr>
        </a:p>
      </dgm:t>
    </dgm:pt>
    <dgm:pt modelId="{E4B7AEA8-1790-43EB-8038-660B1DFB9397}">
      <dgm:prSet phldrT="[Texto]" custT="1"/>
      <dgm:spPr/>
      <dgm:t>
        <a:bodyPr/>
        <a:lstStyle/>
        <a:p>
          <a:r>
            <a:rPr lang="es-ES" sz="2800" b="1" dirty="0" err="1" smtClean="0">
              <a:latin typeface="Times New Roman" pitchFamily="18" charset="0"/>
              <a:cs typeface="Times New Roman" pitchFamily="18" charset="0"/>
            </a:rPr>
            <a:t>Emozioa</a:t>
          </a:r>
          <a:endParaRPr lang="es-ES" sz="2800" b="1" dirty="0">
            <a:latin typeface="Times New Roman" pitchFamily="18" charset="0"/>
            <a:cs typeface="Times New Roman" pitchFamily="18" charset="0"/>
          </a:endParaRPr>
        </a:p>
      </dgm:t>
    </dgm:pt>
    <dgm:pt modelId="{AA7BCD82-8B23-4EE2-A321-8FCFF2E2449E}" type="parTrans" cxnId="{B455FD07-B006-4E3C-9E15-40DA3AC38241}">
      <dgm:prSet/>
      <dgm:spPr/>
      <dgm:t>
        <a:bodyPr/>
        <a:lstStyle/>
        <a:p>
          <a:endParaRPr lang="es-ES"/>
        </a:p>
      </dgm:t>
    </dgm:pt>
    <dgm:pt modelId="{3470B2F9-F81E-4AA7-BFCB-CB6760987E32}" type="sibTrans" cxnId="{B455FD07-B006-4E3C-9E15-40DA3AC38241}">
      <dgm:prSet custT="1"/>
      <dgm:spPr/>
      <dgm:t>
        <a:bodyPr/>
        <a:lstStyle/>
        <a:p>
          <a:endParaRPr lang="es-ES" sz="2800" b="1">
            <a:latin typeface="Times New Roman" pitchFamily="18" charset="0"/>
            <a:cs typeface="Times New Roman" pitchFamily="18" charset="0"/>
          </a:endParaRPr>
        </a:p>
      </dgm:t>
    </dgm:pt>
    <dgm:pt modelId="{05820867-6E63-436B-8969-D815145024A7}">
      <dgm:prSet custT="1"/>
      <dgm:spPr/>
      <dgm:t>
        <a:bodyPr/>
        <a:lstStyle/>
        <a:p>
          <a:r>
            <a:rPr lang="es-ES" sz="2800" b="1" dirty="0" err="1" smtClean="0">
              <a:latin typeface="Times New Roman" pitchFamily="18" charset="0"/>
              <a:cs typeface="Times New Roman" pitchFamily="18" charset="0"/>
            </a:rPr>
            <a:t>Jokaera</a:t>
          </a:r>
          <a:endParaRPr lang="es-ES" sz="2800" b="1" dirty="0">
            <a:latin typeface="Times New Roman" pitchFamily="18" charset="0"/>
            <a:cs typeface="Times New Roman" pitchFamily="18" charset="0"/>
          </a:endParaRPr>
        </a:p>
      </dgm:t>
    </dgm:pt>
    <dgm:pt modelId="{0FA9EE55-547C-4D13-8E32-418B30612CBA}" type="parTrans" cxnId="{550FCD14-0F4C-4DA2-8212-373DE5D1529B}">
      <dgm:prSet/>
      <dgm:spPr/>
      <dgm:t>
        <a:bodyPr/>
        <a:lstStyle/>
        <a:p>
          <a:endParaRPr lang="es-ES"/>
        </a:p>
      </dgm:t>
    </dgm:pt>
    <dgm:pt modelId="{04F80665-CC99-48FD-9064-202A23FA8872}" type="sibTrans" cxnId="{550FCD14-0F4C-4DA2-8212-373DE5D1529B}">
      <dgm:prSet/>
      <dgm:spPr/>
      <dgm:t>
        <a:bodyPr/>
        <a:lstStyle/>
        <a:p>
          <a:endParaRPr lang="es-ES"/>
        </a:p>
      </dgm:t>
    </dgm:pt>
    <dgm:pt modelId="{164E381A-F0F9-4FE6-9DBD-C064B9E7FF33}" type="pres">
      <dgm:prSet presAssocID="{0627E034-D396-4EDE-A227-3AA72B902B12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6B1E3DF8-3D30-46F6-9F40-3C844EF8DE81}" type="pres">
      <dgm:prSet presAssocID="{EB246DCC-D307-4C25-AFB9-CB41B9E0D5AB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E1EBB0C-1D4F-4355-B55B-D0A8C1C2071D}" type="pres">
      <dgm:prSet presAssocID="{63F78B7B-B675-41B3-A9A7-B676C52DACCC}" presName="sibTrans" presStyleLbl="sibTrans2D1" presStyleIdx="0" presStyleCnt="3"/>
      <dgm:spPr/>
      <dgm:t>
        <a:bodyPr/>
        <a:lstStyle/>
        <a:p>
          <a:endParaRPr lang="es-ES"/>
        </a:p>
      </dgm:t>
    </dgm:pt>
    <dgm:pt modelId="{0BAE475E-BDCC-4B00-AA73-430388A05121}" type="pres">
      <dgm:prSet presAssocID="{63F78B7B-B675-41B3-A9A7-B676C52DACCC}" presName="connectorText" presStyleLbl="sibTrans2D1" presStyleIdx="0" presStyleCnt="3"/>
      <dgm:spPr/>
      <dgm:t>
        <a:bodyPr/>
        <a:lstStyle/>
        <a:p>
          <a:endParaRPr lang="es-ES"/>
        </a:p>
      </dgm:t>
    </dgm:pt>
    <dgm:pt modelId="{85E92AA7-E584-4925-8BB9-36CE78564FE4}" type="pres">
      <dgm:prSet presAssocID="{DD43E6AA-25CA-4507-8111-C2E70E340604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6394D87-94E1-4A93-B373-063CDBDC452D}" type="pres">
      <dgm:prSet presAssocID="{0460757B-7A9F-4066-88A5-3D717AA509ED}" presName="sibTrans" presStyleLbl="sibTrans2D1" presStyleIdx="1" presStyleCnt="3"/>
      <dgm:spPr/>
      <dgm:t>
        <a:bodyPr/>
        <a:lstStyle/>
        <a:p>
          <a:endParaRPr lang="es-ES"/>
        </a:p>
      </dgm:t>
    </dgm:pt>
    <dgm:pt modelId="{31B17753-E618-4E97-9AA4-34324733077D}" type="pres">
      <dgm:prSet presAssocID="{0460757B-7A9F-4066-88A5-3D717AA509ED}" presName="connectorText" presStyleLbl="sibTrans2D1" presStyleIdx="1" presStyleCnt="3"/>
      <dgm:spPr/>
      <dgm:t>
        <a:bodyPr/>
        <a:lstStyle/>
        <a:p>
          <a:endParaRPr lang="es-ES"/>
        </a:p>
      </dgm:t>
    </dgm:pt>
    <dgm:pt modelId="{BD463658-CD54-494A-9EE8-CFA32675A4C7}" type="pres">
      <dgm:prSet presAssocID="{E4B7AEA8-1790-43EB-8038-660B1DFB9397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70B8447-1EA6-400B-ACB9-DEBFC433E879}" type="pres">
      <dgm:prSet presAssocID="{3470B2F9-F81E-4AA7-BFCB-CB6760987E32}" presName="sibTrans" presStyleLbl="sibTrans2D1" presStyleIdx="2" presStyleCnt="3"/>
      <dgm:spPr/>
      <dgm:t>
        <a:bodyPr/>
        <a:lstStyle/>
        <a:p>
          <a:endParaRPr lang="es-ES"/>
        </a:p>
      </dgm:t>
    </dgm:pt>
    <dgm:pt modelId="{3E23760A-FC42-48C6-8B3E-C0C3B2226AFD}" type="pres">
      <dgm:prSet presAssocID="{3470B2F9-F81E-4AA7-BFCB-CB6760987E32}" presName="connectorText" presStyleLbl="sibTrans2D1" presStyleIdx="2" presStyleCnt="3"/>
      <dgm:spPr/>
      <dgm:t>
        <a:bodyPr/>
        <a:lstStyle/>
        <a:p>
          <a:endParaRPr lang="es-ES"/>
        </a:p>
      </dgm:t>
    </dgm:pt>
    <dgm:pt modelId="{6644350F-C2F1-41DB-A926-53199610DCAA}" type="pres">
      <dgm:prSet presAssocID="{05820867-6E63-436B-8969-D815145024A7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B355B6D9-37D9-4129-9798-B97294C6AE51}" type="presOf" srcId="{3470B2F9-F81E-4AA7-BFCB-CB6760987E32}" destId="{570B8447-1EA6-400B-ACB9-DEBFC433E879}" srcOrd="0" destOrd="0" presId="urn:microsoft.com/office/officeart/2005/8/layout/process2"/>
    <dgm:cxn modelId="{6D6F9CAE-CC0D-4799-8148-ADDBD22EA47E}" type="presOf" srcId="{0460757B-7A9F-4066-88A5-3D717AA509ED}" destId="{E6394D87-94E1-4A93-B373-063CDBDC452D}" srcOrd="0" destOrd="0" presId="urn:microsoft.com/office/officeart/2005/8/layout/process2"/>
    <dgm:cxn modelId="{714109F9-7C11-4643-8D88-F95C8B6DD412}" type="presOf" srcId="{63F78B7B-B675-41B3-A9A7-B676C52DACCC}" destId="{CE1EBB0C-1D4F-4355-B55B-D0A8C1C2071D}" srcOrd="0" destOrd="0" presId="urn:microsoft.com/office/officeart/2005/8/layout/process2"/>
    <dgm:cxn modelId="{B455FD07-B006-4E3C-9E15-40DA3AC38241}" srcId="{0627E034-D396-4EDE-A227-3AA72B902B12}" destId="{E4B7AEA8-1790-43EB-8038-660B1DFB9397}" srcOrd="2" destOrd="0" parTransId="{AA7BCD82-8B23-4EE2-A321-8FCFF2E2449E}" sibTransId="{3470B2F9-F81E-4AA7-BFCB-CB6760987E32}"/>
    <dgm:cxn modelId="{550FCD14-0F4C-4DA2-8212-373DE5D1529B}" srcId="{0627E034-D396-4EDE-A227-3AA72B902B12}" destId="{05820867-6E63-436B-8969-D815145024A7}" srcOrd="3" destOrd="0" parTransId="{0FA9EE55-547C-4D13-8E32-418B30612CBA}" sibTransId="{04F80665-CC99-48FD-9064-202A23FA8872}"/>
    <dgm:cxn modelId="{EFDB11D0-B3E8-4F93-A373-D21AE63549EA}" type="presOf" srcId="{3470B2F9-F81E-4AA7-BFCB-CB6760987E32}" destId="{3E23760A-FC42-48C6-8B3E-C0C3B2226AFD}" srcOrd="1" destOrd="0" presId="urn:microsoft.com/office/officeart/2005/8/layout/process2"/>
    <dgm:cxn modelId="{872B25D4-1243-4F4C-BEA6-B58FFE0FF62B}" type="presOf" srcId="{EB246DCC-D307-4C25-AFB9-CB41B9E0D5AB}" destId="{6B1E3DF8-3D30-46F6-9F40-3C844EF8DE81}" srcOrd="0" destOrd="0" presId="urn:microsoft.com/office/officeart/2005/8/layout/process2"/>
    <dgm:cxn modelId="{8AED6D6A-BF29-43AF-BAEF-649458C56654}" type="presOf" srcId="{0460757B-7A9F-4066-88A5-3D717AA509ED}" destId="{31B17753-E618-4E97-9AA4-34324733077D}" srcOrd="1" destOrd="0" presId="urn:microsoft.com/office/officeart/2005/8/layout/process2"/>
    <dgm:cxn modelId="{43DA727E-33CC-4A68-9EB3-62DF1A6CE786}" type="presOf" srcId="{0627E034-D396-4EDE-A227-3AA72B902B12}" destId="{164E381A-F0F9-4FE6-9DBD-C064B9E7FF33}" srcOrd="0" destOrd="0" presId="urn:microsoft.com/office/officeart/2005/8/layout/process2"/>
    <dgm:cxn modelId="{22ADCA77-DC08-45E3-AE29-C72666580F0D}" type="presOf" srcId="{05820867-6E63-436B-8969-D815145024A7}" destId="{6644350F-C2F1-41DB-A926-53199610DCAA}" srcOrd="0" destOrd="0" presId="urn:microsoft.com/office/officeart/2005/8/layout/process2"/>
    <dgm:cxn modelId="{C04DF836-5D44-4B1F-A588-372FA254F8CD}" type="presOf" srcId="{DD43E6AA-25CA-4507-8111-C2E70E340604}" destId="{85E92AA7-E584-4925-8BB9-36CE78564FE4}" srcOrd="0" destOrd="0" presId="urn:microsoft.com/office/officeart/2005/8/layout/process2"/>
    <dgm:cxn modelId="{1E45FB1D-DD3D-4BCA-9FB1-B5CAB461E0E1}" srcId="{0627E034-D396-4EDE-A227-3AA72B902B12}" destId="{EB246DCC-D307-4C25-AFB9-CB41B9E0D5AB}" srcOrd="0" destOrd="0" parTransId="{8915F5F2-2BBA-45E0-97AD-FDB660714DC9}" sibTransId="{63F78B7B-B675-41B3-A9A7-B676C52DACCC}"/>
    <dgm:cxn modelId="{7BA5C9C0-3643-4F7E-8F04-545C2EA64E67}" type="presOf" srcId="{E4B7AEA8-1790-43EB-8038-660B1DFB9397}" destId="{BD463658-CD54-494A-9EE8-CFA32675A4C7}" srcOrd="0" destOrd="0" presId="urn:microsoft.com/office/officeart/2005/8/layout/process2"/>
    <dgm:cxn modelId="{01420E08-3D06-4CDC-8C8C-162EAEB03355}" type="presOf" srcId="{63F78B7B-B675-41B3-A9A7-B676C52DACCC}" destId="{0BAE475E-BDCC-4B00-AA73-430388A05121}" srcOrd="1" destOrd="0" presId="urn:microsoft.com/office/officeart/2005/8/layout/process2"/>
    <dgm:cxn modelId="{19C90FDF-4481-4831-B66B-948177AA8350}" srcId="{0627E034-D396-4EDE-A227-3AA72B902B12}" destId="{DD43E6AA-25CA-4507-8111-C2E70E340604}" srcOrd="1" destOrd="0" parTransId="{C2DEC261-09A7-4CD5-BC48-F68BAA28A232}" sibTransId="{0460757B-7A9F-4066-88A5-3D717AA509ED}"/>
    <dgm:cxn modelId="{E59EDFE1-AA90-4F11-9308-4D65D0EE7FCE}" type="presParOf" srcId="{164E381A-F0F9-4FE6-9DBD-C064B9E7FF33}" destId="{6B1E3DF8-3D30-46F6-9F40-3C844EF8DE81}" srcOrd="0" destOrd="0" presId="urn:microsoft.com/office/officeart/2005/8/layout/process2"/>
    <dgm:cxn modelId="{0126AAC6-93CB-4B42-8EF8-F7AF62F4AF24}" type="presParOf" srcId="{164E381A-F0F9-4FE6-9DBD-C064B9E7FF33}" destId="{CE1EBB0C-1D4F-4355-B55B-D0A8C1C2071D}" srcOrd="1" destOrd="0" presId="urn:microsoft.com/office/officeart/2005/8/layout/process2"/>
    <dgm:cxn modelId="{41B38F8F-F111-4AB3-A3EA-321CCABD6B28}" type="presParOf" srcId="{CE1EBB0C-1D4F-4355-B55B-D0A8C1C2071D}" destId="{0BAE475E-BDCC-4B00-AA73-430388A05121}" srcOrd="0" destOrd="0" presId="urn:microsoft.com/office/officeart/2005/8/layout/process2"/>
    <dgm:cxn modelId="{ECF25A19-0597-4B2E-9FF4-40B269B426E1}" type="presParOf" srcId="{164E381A-F0F9-4FE6-9DBD-C064B9E7FF33}" destId="{85E92AA7-E584-4925-8BB9-36CE78564FE4}" srcOrd="2" destOrd="0" presId="urn:microsoft.com/office/officeart/2005/8/layout/process2"/>
    <dgm:cxn modelId="{29011F35-B4B0-4D75-A951-A57D2ED6ED39}" type="presParOf" srcId="{164E381A-F0F9-4FE6-9DBD-C064B9E7FF33}" destId="{E6394D87-94E1-4A93-B373-063CDBDC452D}" srcOrd="3" destOrd="0" presId="urn:microsoft.com/office/officeart/2005/8/layout/process2"/>
    <dgm:cxn modelId="{CC957AF8-2DAB-42AA-A4D9-0A38C771EDD5}" type="presParOf" srcId="{E6394D87-94E1-4A93-B373-063CDBDC452D}" destId="{31B17753-E618-4E97-9AA4-34324733077D}" srcOrd="0" destOrd="0" presId="urn:microsoft.com/office/officeart/2005/8/layout/process2"/>
    <dgm:cxn modelId="{A8523360-71F4-49DC-A4A7-975784BAE89F}" type="presParOf" srcId="{164E381A-F0F9-4FE6-9DBD-C064B9E7FF33}" destId="{BD463658-CD54-494A-9EE8-CFA32675A4C7}" srcOrd="4" destOrd="0" presId="urn:microsoft.com/office/officeart/2005/8/layout/process2"/>
    <dgm:cxn modelId="{22993315-BCC5-4D12-B97B-BE661DE6E385}" type="presParOf" srcId="{164E381A-F0F9-4FE6-9DBD-C064B9E7FF33}" destId="{570B8447-1EA6-400B-ACB9-DEBFC433E879}" srcOrd="5" destOrd="0" presId="urn:microsoft.com/office/officeart/2005/8/layout/process2"/>
    <dgm:cxn modelId="{2DDC6B4F-9F6D-4D4A-B2B2-015FD4436308}" type="presParOf" srcId="{570B8447-1EA6-400B-ACB9-DEBFC433E879}" destId="{3E23760A-FC42-48C6-8B3E-C0C3B2226AFD}" srcOrd="0" destOrd="0" presId="urn:microsoft.com/office/officeart/2005/8/layout/process2"/>
    <dgm:cxn modelId="{6D8EECC0-F201-4602-8BE4-6A94AA519A98}" type="presParOf" srcId="{164E381A-F0F9-4FE6-9DBD-C064B9E7FF33}" destId="{6644350F-C2F1-41DB-A926-53199610DCAA}" srcOrd="6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FC11468-94E9-472C-891E-1D75C0EBADF8}" type="doc">
      <dgm:prSet loTypeId="urn:microsoft.com/office/officeart/2005/8/layout/vList2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s-ES"/>
        </a:p>
      </dgm:t>
    </dgm:pt>
    <dgm:pt modelId="{F1DC40F3-E0F8-4BC5-9A0C-35CC525A1F6A}">
      <dgm:prSet custT="1"/>
      <dgm:spPr/>
      <dgm:t>
        <a:bodyPr/>
        <a:lstStyle/>
        <a:p>
          <a:pPr algn="ctr" rtl="0"/>
          <a:r>
            <a:rPr lang="es-ES" sz="2800" b="1" dirty="0" err="1" smtClean="0">
              <a:latin typeface="Times New Roman" pitchFamily="18" charset="0"/>
              <a:cs typeface="Times New Roman" pitchFamily="18" charset="0"/>
            </a:rPr>
            <a:t>Gure</a:t>
          </a:r>
          <a:r>
            <a:rPr lang="es-ES" sz="2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u-ES" sz="2800" b="1" noProof="0" dirty="0" smtClean="0">
              <a:latin typeface="Times New Roman" pitchFamily="18" charset="0"/>
              <a:cs typeface="Times New Roman" pitchFamily="18" charset="0"/>
            </a:rPr>
            <a:t>motorra</a:t>
          </a:r>
          <a:r>
            <a:rPr lang="es-ES" sz="2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800" b="1" dirty="0" err="1" smtClean="0">
              <a:latin typeface="Times New Roman" pitchFamily="18" charset="0"/>
              <a:cs typeface="Times New Roman" pitchFamily="18" charset="0"/>
            </a:rPr>
            <a:t>dira</a:t>
          </a:r>
          <a:r>
            <a:rPr lang="es-ES" sz="2800" b="1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es-ES" sz="2800" b="1" dirty="0" err="1" smtClean="0">
              <a:latin typeface="Times New Roman" pitchFamily="18" charset="0"/>
              <a:cs typeface="Times New Roman" pitchFamily="18" charset="0"/>
            </a:rPr>
            <a:t>jarduteko</a:t>
          </a:r>
          <a:r>
            <a:rPr lang="es-ES" sz="2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800" b="1" dirty="0" err="1" smtClean="0">
              <a:latin typeface="Times New Roman" pitchFamily="18" charset="0"/>
              <a:cs typeface="Times New Roman" pitchFamily="18" charset="0"/>
            </a:rPr>
            <a:t>prestatzen</a:t>
          </a:r>
          <a:r>
            <a:rPr lang="es-ES" sz="2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800" b="1" dirty="0" err="1" smtClean="0">
              <a:latin typeface="Times New Roman" pitchFamily="18" charset="0"/>
              <a:cs typeface="Times New Roman" pitchFamily="18" charset="0"/>
            </a:rPr>
            <a:t>gaituzte</a:t>
          </a:r>
          <a:r>
            <a:rPr lang="es-ES" sz="2800" b="1" dirty="0" smtClean="0">
              <a:latin typeface="Times New Roman" pitchFamily="18" charset="0"/>
              <a:cs typeface="Times New Roman" pitchFamily="18" charset="0"/>
            </a:rPr>
            <a:t>.</a:t>
          </a:r>
          <a:endParaRPr lang="es-ES" sz="2800" b="1" dirty="0">
            <a:latin typeface="Times New Roman" pitchFamily="18" charset="0"/>
            <a:cs typeface="Times New Roman" pitchFamily="18" charset="0"/>
          </a:endParaRPr>
        </a:p>
      </dgm:t>
    </dgm:pt>
    <dgm:pt modelId="{0EAA8FEA-17F8-4A27-AE47-862C24527BBA}" type="parTrans" cxnId="{7EADE324-7404-4897-B48B-B0338C9043EC}">
      <dgm:prSet/>
      <dgm:spPr/>
      <dgm:t>
        <a:bodyPr/>
        <a:lstStyle/>
        <a:p>
          <a:pPr algn="ctr"/>
          <a:endParaRPr lang="es-ES" sz="2800">
            <a:latin typeface="Times New Roman" pitchFamily="18" charset="0"/>
            <a:cs typeface="Times New Roman" pitchFamily="18" charset="0"/>
          </a:endParaRPr>
        </a:p>
      </dgm:t>
    </dgm:pt>
    <dgm:pt modelId="{6898C53B-A2CF-4037-B0A5-B858FF98F6B2}" type="sibTrans" cxnId="{7EADE324-7404-4897-B48B-B0338C9043EC}">
      <dgm:prSet/>
      <dgm:spPr/>
      <dgm:t>
        <a:bodyPr/>
        <a:lstStyle/>
        <a:p>
          <a:pPr algn="ctr"/>
          <a:endParaRPr lang="es-ES" sz="2800">
            <a:latin typeface="Times New Roman" pitchFamily="18" charset="0"/>
            <a:cs typeface="Times New Roman" pitchFamily="18" charset="0"/>
          </a:endParaRPr>
        </a:p>
      </dgm:t>
    </dgm:pt>
    <dgm:pt modelId="{DECD95C6-123D-4DA6-8F3D-8E020FAAFC7D}">
      <dgm:prSet custT="1"/>
      <dgm:spPr/>
      <dgm:t>
        <a:bodyPr/>
        <a:lstStyle/>
        <a:p>
          <a:pPr algn="ctr" rtl="0"/>
          <a:r>
            <a:rPr lang="es-ES" sz="2800" b="1" dirty="0" err="1" smtClean="0">
              <a:latin typeface="Times New Roman" pitchFamily="18" charset="0"/>
              <a:cs typeface="Times New Roman" pitchFamily="18" charset="0"/>
            </a:rPr>
            <a:t>Emozioetatik</a:t>
          </a:r>
          <a:r>
            <a:rPr lang="es-ES" sz="2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800" b="1" dirty="0" err="1" smtClean="0">
              <a:latin typeface="Times New Roman" pitchFamily="18" charset="0"/>
              <a:cs typeface="Times New Roman" pitchFamily="18" charset="0"/>
            </a:rPr>
            <a:t>aldeko</a:t>
          </a:r>
          <a:r>
            <a:rPr lang="es-ES" sz="2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800" b="1" dirty="0" err="1" smtClean="0">
              <a:latin typeface="Times New Roman" pitchFamily="18" charset="0"/>
              <a:cs typeface="Times New Roman" pitchFamily="18" charset="0"/>
            </a:rPr>
            <a:t>edo</a:t>
          </a:r>
          <a:r>
            <a:rPr lang="es-ES" sz="2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800" b="1" dirty="0" err="1" smtClean="0">
              <a:latin typeface="Times New Roman" pitchFamily="18" charset="0"/>
              <a:cs typeface="Times New Roman" pitchFamily="18" charset="0"/>
            </a:rPr>
            <a:t>kontrako</a:t>
          </a:r>
          <a:r>
            <a:rPr lang="es-ES" sz="2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800" b="1" dirty="0" err="1" smtClean="0">
              <a:latin typeface="Times New Roman" pitchFamily="18" charset="0"/>
              <a:cs typeface="Times New Roman" pitchFamily="18" charset="0"/>
            </a:rPr>
            <a:t>jokaerak</a:t>
          </a:r>
          <a:r>
            <a:rPr lang="es-ES" sz="2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800" b="1" dirty="0" err="1" smtClean="0">
              <a:latin typeface="Times New Roman" pitchFamily="18" charset="0"/>
              <a:cs typeface="Times New Roman" pitchFamily="18" charset="0"/>
            </a:rPr>
            <a:t>sortzen</a:t>
          </a:r>
          <a:r>
            <a:rPr lang="es-ES" sz="2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800" b="1" dirty="0" err="1" smtClean="0">
              <a:latin typeface="Times New Roman" pitchFamily="18" charset="0"/>
              <a:cs typeface="Times New Roman" pitchFamily="18" charset="0"/>
            </a:rPr>
            <a:t>dira</a:t>
          </a:r>
          <a:r>
            <a:rPr lang="es-ES" sz="2800" b="1" dirty="0" smtClean="0">
              <a:latin typeface="Times New Roman" pitchFamily="18" charset="0"/>
              <a:cs typeface="Times New Roman" pitchFamily="18" charset="0"/>
            </a:rPr>
            <a:t>.</a:t>
          </a:r>
          <a:endParaRPr lang="es-ES" sz="2800" b="1" dirty="0">
            <a:latin typeface="Times New Roman" pitchFamily="18" charset="0"/>
            <a:cs typeface="Times New Roman" pitchFamily="18" charset="0"/>
          </a:endParaRPr>
        </a:p>
      </dgm:t>
    </dgm:pt>
    <dgm:pt modelId="{8A2E352E-7BB8-4701-84DC-5B2F9109B058}" type="parTrans" cxnId="{4FDBB692-8908-464C-A65C-47C1CCD209AA}">
      <dgm:prSet/>
      <dgm:spPr/>
      <dgm:t>
        <a:bodyPr/>
        <a:lstStyle/>
        <a:p>
          <a:pPr algn="ctr"/>
          <a:endParaRPr lang="es-ES" sz="2800">
            <a:latin typeface="Times New Roman" pitchFamily="18" charset="0"/>
            <a:cs typeface="Times New Roman" pitchFamily="18" charset="0"/>
          </a:endParaRPr>
        </a:p>
      </dgm:t>
    </dgm:pt>
    <dgm:pt modelId="{31B9AC77-A0D5-40B5-9BE5-4C508695BFFF}" type="sibTrans" cxnId="{4FDBB692-8908-464C-A65C-47C1CCD209AA}">
      <dgm:prSet/>
      <dgm:spPr/>
      <dgm:t>
        <a:bodyPr/>
        <a:lstStyle/>
        <a:p>
          <a:pPr algn="ctr"/>
          <a:endParaRPr lang="es-ES" sz="2800">
            <a:latin typeface="Times New Roman" pitchFamily="18" charset="0"/>
            <a:cs typeface="Times New Roman" pitchFamily="18" charset="0"/>
          </a:endParaRPr>
        </a:p>
      </dgm:t>
    </dgm:pt>
    <dgm:pt modelId="{35EB14B0-20F9-49D6-BFAE-E0E638E1475A}">
      <dgm:prSet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pPr algn="ctr" rtl="0"/>
          <a:r>
            <a:rPr lang="es-ES" sz="28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Emozioaren</a:t>
          </a:r>
          <a:r>
            <a:rPr lang="es-ES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s-ES" sz="28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intentsitateak</a:t>
          </a:r>
          <a:r>
            <a:rPr lang="es-ES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eta </a:t>
          </a:r>
          <a:r>
            <a:rPr lang="es-ES" sz="28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kudeaketa</a:t>
          </a:r>
          <a:r>
            <a:rPr lang="es-ES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s-ES" sz="28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txarrak</a:t>
          </a:r>
          <a:r>
            <a:rPr lang="es-ES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s-ES" sz="2800" b="1" dirty="0" err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nahasmendu</a:t>
          </a:r>
          <a:r>
            <a:rPr lang="es-ES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s-ES" sz="2800" b="1" dirty="0" err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emozinalak</a:t>
          </a:r>
          <a:r>
            <a:rPr lang="es-ES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s-ES" sz="28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sortzen</a:t>
          </a:r>
          <a:r>
            <a:rPr lang="es-ES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s-ES" sz="2800" b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dituzte</a:t>
          </a:r>
          <a:r>
            <a:rPr lang="es-ES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es-ES" sz="28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C6ECEC9D-29E9-40B4-823B-5A37F47B1AE9}" type="parTrans" cxnId="{B80561B4-BB25-4C3A-A61F-2260E46068BD}">
      <dgm:prSet/>
      <dgm:spPr/>
      <dgm:t>
        <a:bodyPr/>
        <a:lstStyle/>
        <a:p>
          <a:pPr algn="ctr"/>
          <a:endParaRPr lang="es-ES" sz="2800">
            <a:latin typeface="Times New Roman" pitchFamily="18" charset="0"/>
            <a:cs typeface="Times New Roman" pitchFamily="18" charset="0"/>
          </a:endParaRPr>
        </a:p>
      </dgm:t>
    </dgm:pt>
    <dgm:pt modelId="{7AB6473C-1B97-45DD-9BD4-395166F0BF73}" type="sibTrans" cxnId="{B80561B4-BB25-4C3A-A61F-2260E46068BD}">
      <dgm:prSet/>
      <dgm:spPr/>
      <dgm:t>
        <a:bodyPr/>
        <a:lstStyle/>
        <a:p>
          <a:pPr algn="ctr"/>
          <a:endParaRPr lang="es-ES" sz="2800">
            <a:latin typeface="Times New Roman" pitchFamily="18" charset="0"/>
            <a:cs typeface="Times New Roman" pitchFamily="18" charset="0"/>
          </a:endParaRPr>
        </a:p>
      </dgm:t>
    </dgm:pt>
    <dgm:pt modelId="{6CC856E0-8B75-437B-9479-04A790534575}" type="pres">
      <dgm:prSet presAssocID="{8FC11468-94E9-472C-891E-1D75C0EBADF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9D488008-C62A-42DF-B9E2-848DD9ACB2DE}" type="pres">
      <dgm:prSet presAssocID="{F1DC40F3-E0F8-4BC5-9A0C-35CC525A1F6A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57A3A16-B0FE-4396-91AF-3CEA699A3A90}" type="pres">
      <dgm:prSet presAssocID="{6898C53B-A2CF-4037-B0A5-B858FF98F6B2}" presName="spacer" presStyleCnt="0"/>
      <dgm:spPr/>
    </dgm:pt>
    <dgm:pt modelId="{D4CB9B23-3A4D-4082-B662-3028EFD17646}" type="pres">
      <dgm:prSet presAssocID="{DECD95C6-123D-4DA6-8F3D-8E020FAAFC7D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BB3E892-D884-4D4E-9275-360E4219EBAE}" type="pres">
      <dgm:prSet presAssocID="{31B9AC77-A0D5-40B5-9BE5-4C508695BFFF}" presName="spacer" presStyleCnt="0"/>
      <dgm:spPr/>
    </dgm:pt>
    <dgm:pt modelId="{74D58C70-EB8C-405A-ADDD-78CE4CBACDBF}" type="pres">
      <dgm:prSet presAssocID="{35EB14B0-20F9-49D6-BFAE-E0E638E1475A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CA224252-4576-40B2-8AAA-9EDD6FAE1909}" type="presOf" srcId="{F1DC40F3-E0F8-4BC5-9A0C-35CC525A1F6A}" destId="{9D488008-C62A-42DF-B9E2-848DD9ACB2DE}" srcOrd="0" destOrd="0" presId="urn:microsoft.com/office/officeart/2005/8/layout/vList2"/>
    <dgm:cxn modelId="{1AB30344-CEC2-494C-964E-93EE04AC36B5}" type="presOf" srcId="{8FC11468-94E9-472C-891E-1D75C0EBADF8}" destId="{6CC856E0-8B75-437B-9479-04A790534575}" srcOrd="0" destOrd="0" presId="urn:microsoft.com/office/officeart/2005/8/layout/vList2"/>
    <dgm:cxn modelId="{7EADE324-7404-4897-B48B-B0338C9043EC}" srcId="{8FC11468-94E9-472C-891E-1D75C0EBADF8}" destId="{F1DC40F3-E0F8-4BC5-9A0C-35CC525A1F6A}" srcOrd="0" destOrd="0" parTransId="{0EAA8FEA-17F8-4A27-AE47-862C24527BBA}" sibTransId="{6898C53B-A2CF-4037-B0A5-B858FF98F6B2}"/>
    <dgm:cxn modelId="{2F01FCBA-12DF-45F1-96E0-555CE3619151}" type="presOf" srcId="{35EB14B0-20F9-49D6-BFAE-E0E638E1475A}" destId="{74D58C70-EB8C-405A-ADDD-78CE4CBACDBF}" srcOrd="0" destOrd="0" presId="urn:microsoft.com/office/officeart/2005/8/layout/vList2"/>
    <dgm:cxn modelId="{5570666D-D89E-4481-8281-B336A0C91E13}" type="presOf" srcId="{DECD95C6-123D-4DA6-8F3D-8E020FAAFC7D}" destId="{D4CB9B23-3A4D-4082-B662-3028EFD17646}" srcOrd="0" destOrd="0" presId="urn:microsoft.com/office/officeart/2005/8/layout/vList2"/>
    <dgm:cxn modelId="{B80561B4-BB25-4C3A-A61F-2260E46068BD}" srcId="{8FC11468-94E9-472C-891E-1D75C0EBADF8}" destId="{35EB14B0-20F9-49D6-BFAE-E0E638E1475A}" srcOrd="2" destOrd="0" parTransId="{C6ECEC9D-29E9-40B4-823B-5A37F47B1AE9}" sibTransId="{7AB6473C-1B97-45DD-9BD4-395166F0BF73}"/>
    <dgm:cxn modelId="{4FDBB692-8908-464C-A65C-47C1CCD209AA}" srcId="{8FC11468-94E9-472C-891E-1D75C0EBADF8}" destId="{DECD95C6-123D-4DA6-8F3D-8E020FAAFC7D}" srcOrd="1" destOrd="0" parTransId="{8A2E352E-7BB8-4701-84DC-5B2F9109B058}" sibTransId="{31B9AC77-A0D5-40B5-9BE5-4C508695BFFF}"/>
    <dgm:cxn modelId="{A06BEA35-CDDE-4A6A-B671-1F61F09845FC}" type="presParOf" srcId="{6CC856E0-8B75-437B-9479-04A790534575}" destId="{9D488008-C62A-42DF-B9E2-848DD9ACB2DE}" srcOrd="0" destOrd="0" presId="urn:microsoft.com/office/officeart/2005/8/layout/vList2"/>
    <dgm:cxn modelId="{8FE37F20-2CAF-4A65-BC89-7A744C8E1793}" type="presParOf" srcId="{6CC856E0-8B75-437B-9479-04A790534575}" destId="{757A3A16-B0FE-4396-91AF-3CEA699A3A90}" srcOrd="1" destOrd="0" presId="urn:microsoft.com/office/officeart/2005/8/layout/vList2"/>
    <dgm:cxn modelId="{1E2128CD-28A0-4C48-8AEF-0B8CD2C8E0C1}" type="presParOf" srcId="{6CC856E0-8B75-437B-9479-04A790534575}" destId="{D4CB9B23-3A4D-4082-B662-3028EFD17646}" srcOrd="2" destOrd="0" presId="urn:microsoft.com/office/officeart/2005/8/layout/vList2"/>
    <dgm:cxn modelId="{776AB24C-ECA4-45E4-9409-5B106DE0036F}" type="presParOf" srcId="{6CC856E0-8B75-437B-9479-04A790534575}" destId="{1BB3E892-D884-4D4E-9275-360E4219EBAE}" srcOrd="3" destOrd="0" presId="urn:microsoft.com/office/officeart/2005/8/layout/vList2"/>
    <dgm:cxn modelId="{744F892A-7224-4F90-A969-FD0ADD4F5DE8}" type="presParOf" srcId="{6CC856E0-8B75-437B-9479-04A790534575}" destId="{74D58C70-EB8C-405A-ADDD-78CE4CBACDBF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D729525-5AF0-4330-8A7F-97DE947F8305}" type="doc">
      <dgm:prSet loTypeId="urn:microsoft.com/office/officeart/2005/8/layout/list1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s-ES"/>
        </a:p>
      </dgm:t>
    </dgm:pt>
    <dgm:pt modelId="{8EBD5A7C-A846-47D1-9BCC-9C46651C264F}">
      <dgm:prSet custT="1"/>
      <dgm:spPr/>
      <dgm:t>
        <a:bodyPr/>
        <a:lstStyle/>
        <a:p>
          <a:pPr rtl="0"/>
          <a:r>
            <a:rPr lang="es-ES_tradnl" sz="2800" b="1" dirty="0" smtClean="0">
              <a:latin typeface="Times New Roman" pitchFamily="18" charset="0"/>
              <a:cs typeface="Times New Roman" pitchFamily="18" charset="0"/>
            </a:rPr>
            <a:t>Alarmaren </a:t>
          </a:r>
          <a:r>
            <a:rPr lang="es-ES_tradnl" sz="2800" b="1" dirty="0" err="1" smtClean="0">
              <a:latin typeface="Times New Roman" pitchFamily="18" charset="0"/>
              <a:cs typeface="Times New Roman" pitchFamily="18" charset="0"/>
            </a:rPr>
            <a:t>fasea</a:t>
          </a:r>
          <a:r>
            <a:rPr lang="es-ES_tradnl" sz="2800" b="1" dirty="0" smtClean="0">
              <a:latin typeface="Times New Roman" pitchFamily="18" charset="0"/>
              <a:cs typeface="Times New Roman" pitchFamily="18" charset="0"/>
            </a:rPr>
            <a:t> </a:t>
          </a:r>
          <a:endParaRPr lang="es-ES" sz="2800" b="1" dirty="0">
            <a:latin typeface="Times New Roman" pitchFamily="18" charset="0"/>
            <a:cs typeface="Times New Roman" pitchFamily="18" charset="0"/>
          </a:endParaRPr>
        </a:p>
      </dgm:t>
    </dgm:pt>
    <dgm:pt modelId="{AEDAB80C-9F8C-4F90-93ED-2B94357EB76A}" type="parTrans" cxnId="{B74CFDA3-DA45-493E-AABA-62912A7F71D2}">
      <dgm:prSet/>
      <dgm:spPr/>
      <dgm:t>
        <a:bodyPr/>
        <a:lstStyle/>
        <a:p>
          <a:endParaRPr lang="es-ES" sz="2800" b="1">
            <a:latin typeface="Times New Roman" pitchFamily="18" charset="0"/>
            <a:cs typeface="Times New Roman" pitchFamily="18" charset="0"/>
          </a:endParaRPr>
        </a:p>
      </dgm:t>
    </dgm:pt>
    <dgm:pt modelId="{ECA6C340-8E21-40D5-92EF-7DC8CDB164CA}" type="sibTrans" cxnId="{B74CFDA3-DA45-493E-AABA-62912A7F71D2}">
      <dgm:prSet/>
      <dgm:spPr/>
      <dgm:t>
        <a:bodyPr/>
        <a:lstStyle/>
        <a:p>
          <a:endParaRPr lang="es-ES" sz="2800" b="1">
            <a:latin typeface="Times New Roman" pitchFamily="18" charset="0"/>
            <a:cs typeface="Times New Roman" pitchFamily="18" charset="0"/>
          </a:endParaRPr>
        </a:p>
      </dgm:t>
    </dgm:pt>
    <dgm:pt modelId="{A7040AB3-3F5F-40BE-BDEB-F26D5D2EB461}">
      <dgm:prSet custT="1"/>
      <dgm:spPr/>
      <dgm:t>
        <a:bodyPr/>
        <a:lstStyle/>
        <a:p>
          <a:pPr rtl="0"/>
          <a:r>
            <a:rPr lang="es-ES_tradnl" sz="2800" b="1" dirty="0" err="1" smtClean="0">
              <a:latin typeface="Times New Roman" pitchFamily="18" charset="0"/>
              <a:cs typeface="Times New Roman" pitchFamily="18" charset="0"/>
            </a:rPr>
            <a:t>Jazarpena</a:t>
          </a:r>
          <a:r>
            <a:rPr lang="es-ES_tradnl" sz="2800" b="1" dirty="0" smtClean="0">
              <a:latin typeface="Times New Roman" pitchFamily="18" charset="0"/>
              <a:cs typeface="Times New Roman" pitchFamily="18" charset="0"/>
            </a:rPr>
            <a:t> eta </a:t>
          </a:r>
          <a:r>
            <a:rPr lang="es-ES_tradnl" sz="2800" b="1" dirty="0" err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egokitzapena</a:t>
          </a:r>
          <a:endParaRPr lang="es-ES" sz="2800" b="1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C63AA5BE-D2A8-44AC-A601-D9F6536D3F36}" type="parTrans" cxnId="{E7EF92D1-3912-486C-8331-930FCC1C5AF3}">
      <dgm:prSet/>
      <dgm:spPr/>
      <dgm:t>
        <a:bodyPr/>
        <a:lstStyle/>
        <a:p>
          <a:endParaRPr lang="es-ES" sz="2800" b="1">
            <a:latin typeface="Times New Roman" pitchFamily="18" charset="0"/>
            <a:cs typeface="Times New Roman" pitchFamily="18" charset="0"/>
          </a:endParaRPr>
        </a:p>
      </dgm:t>
    </dgm:pt>
    <dgm:pt modelId="{9223CFE5-12BD-4D1A-93C6-21614D6A2EF4}" type="sibTrans" cxnId="{E7EF92D1-3912-486C-8331-930FCC1C5AF3}">
      <dgm:prSet/>
      <dgm:spPr/>
      <dgm:t>
        <a:bodyPr/>
        <a:lstStyle/>
        <a:p>
          <a:endParaRPr lang="es-ES" sz="2800" b="1">
            <a:latin typeface="Times New Roman" pitchFamily="18" charset="0"/>
            <a:cs typeface="Times New Roman" pitchFamily="18" charset="0"/>
          </a:endParaRPr>
        </a:p>
      </dgm:t>
    </dgm:pt>
    <dgm:pt modelId="{31214E65-DC88-4C71-B959-E74D560A4FCC}">
      <dgm:prSet custT="1"/>
      <dgm:spPr/>
      <dgm:t>
        <a:bodyPr/>
        <a:lstStyle/>
        <a:p>
          <a:pPr rtl="0"/>
          <a:r>
            <a:rPr lang="es-ES_tradnl" sz="2800" b="1" dirty="0" err="1" smtClean="0">
              <a:latin typeface="Times New Roman" pitchFamily="18" charset="0"/>
              <a:cs typeface="Times New Roman" pitchFamily="18" charset="0"/>
            </a:rPr>
            <a:t>Akiduraren</a:t>
          </a:r>
          <a:r>
            <a:rPr lang="es-ES_tradnl" sz="2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_tradnl" sz="2800" b="1" dirty="0" err="1" smtClean="0">
              <a:latin typeface="Times New Roman" pitchFamily="18" charset="0"/>
              <a:cs typeface="Times New Roman" pitchFamily="18" charset="0"/>
            </a:rPr>
            <a:t>fasea</a:t>
          </a:r>
          <a:r>
            <a:rPr lang="es-ES_tradnl" sz="2800" b="1" dirty="0" smtClean="0">
              <a:latin typeface="Times New Roman" pitchFamily="18" charset="0"/>
              <a:cs typeface="Times New Roman" pitchFamily="18" charset="0"/>
            </a:rPr>
            <a:t>	</a:t>
          </a:r>
          <a:endParaRPr lang="es-ES" sz="2800" b="1" dirty="0">
            <a:latin typeface="Times New Roman" pitchFamily="18" charset="0"/>
            <a:cs typeface="Times New Roman" pitchFamily="18" charset="0"/>
          </a:endParaRPr>
        </a:p>
      </dgm:t>
    </dgm:pt>
    <dgm:pt modelId="{5492FC98-2F7B-43BA-B986-A24C6EABCF00}" type="parTrans" cxnId="{A35CF5FA-3D8C-4668-9A53-7A130105F265}">
      <dgm:prSet/>
      <dgm:spPr/>
      <dgm:t>
        <a:bodyPr/>
        <a:lstStyle/>
        <a:p>
          <a:endParaRPr lang="es-ES" sz="2800" b="1">
            <a:latin typeface="Times New Roman" pitchFamily="18" charset="0"/>
            <a:cs typeface="Times New Roman" pitchFamily="18" charset="0"/>
          </a:endParaRPr>
        </a:p>
      </dgm:t>
    </dgm:pt>
    <dgm:pt modelId="{2739A36B-95C6-4F53-A743-74E41FBC5FB4}" type="sibTrans" cxnId="{A35CF5FA-3D8C-4668-9A53-7A130105F265}">
      <dgm:prSet/>
      <dgm:spPr/>
      <dgm:t>
        <a:bodyPr/>
        <a:lstStyle/>
        <a:p>
          <a:endParaRPr lang="es-ES" sz="2800" b="1">
            <a:latin typeface="Times New Roman" pitchFamily="18" charset="0"/>
            <a:cs typeface="Times New Roman" pitchFamily="18" charset="0"/>
          </a:endParaRPr>
        </a:p>
      </dgm:t>
    </dgm:pt>
    <dgm:pt modelId="{3F353171-89C0-4D74-9C20-4DDBD3C37C02}" type="pres">
      <dgm:prSet presAssocID="{4D729525-5AF0-4330-8A7F-97DE947F830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1902E419-DC38-4CE2-AC3A-638EC64DDED0}" type="pres">
      <dgm:prSet presAssocID="{8EBD5A7C-A846-47D1-9BCC-9C46651C264F}" presName="parentLin" presStyleCnt="0"/>
      <dgm:spPr/>
    </dgm:pt>
    <dgm:pt modelId="{35054395-6631-49EB-8DB6-A290CAA91781}" type="pres">
      <dgm:prSet presAssocID="{8EBD5A7C-A846-47D1-9BCC-9C46651C264F}" presName="parentLeftMargin" presStyleLbl="node1" presStyleIdx="0" presStyleCnt="3"/>
      <dgm:spPr/>
      <dgm:t>
        <a:bodyPr/>
        <a:lstStyle/>
        <a:p>
          <a:endParaRPr lang="es-ES"/>
        </a:p>
      </dgm:t>
    </dgm:pt>
    <dgm:pt modelId="{B4DC00C3-8B40-4F88-A952-5258F4FC3439}" type="pres">
      <dgm:prSet presAssocID="{8EBD5A7C-A846-47D1-9BCC-9C46651C264F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B44C4CB-F5CE-4907-98A2-DAC9C78B20C1}" type="pres">
      <dgm:prSet presAssocID="{8EBD5A7C-A846-47D1-9BCC-9C46651C264F}" presName="negativeSpace" presStyleCnt="0"/>
      <dgm:spPr/>
    </dgm:pt>
    <dgm:pt modelId="{AA33BAB3-EAFD-4784-ADA9-AD5DE514B283}" type="pres">
      <dgm:prSet presAssocID="{8EBD5A7C-A846-47D1-9BCC-9C46651C264F}" presName="childText" presStyleLbl="conFgAcc1" presStyleIdx="0" presStyleCnt="3">
        <dgm:presLayoutVars>
          <dgm:bulletEnabled val="1"/>
        </dgm:presLayoutVars>
      </dgm:prSet>
      <dgm:spPr/>
    </dgm:pt>
    <dgm:pt modelId="{B383E5FA-1A4C-49A9-804B-5C59A5E16867}" type="pres">
      <dgm:prSet presAssocID="{ECA6C340-8E21-40D5-92EF-7DC8CDB164CA}" presName="spaceBetweenRectangles" presStyleCnt="0"/>
      <dgm:spPr/>
    </dgm:pt>
    <dgm:pt modelId="{679CBDF4-D1D2-4578-A69E-240E93B60E0D}" type="pres">
      <dgm:prSet presAssocID="{A7040AB3-3F5F-40BE-BDEB-F26D5D2EB461}" presName="parentLin" presStyleCnt="0"/>
      <dgm:spPr/>
    </dgm:pt>
    <dgm:pt modelId="{E47B7FA4-98AE-4DFA-ABCA-E0EF3CAF6525}" type="pres">
      <dgm:prSet presAssocID="{A7040AB3-3F5F-40BE-BDEB-F26D5D2EB461}" presName="parentLeftMargin" presStyleLbl="node1" presStyleIdx="0" presStyleCnt="3"/>
      <dgm:spPr/>
      <dgm:t>
        <a:bodyPr/>
        <a:lstStyle/>
        <a:p>
          <a:endParaRPr lang="es-ES"/>
        </a:p>
      </dgm:t>
    </dgm:pt>
    <dgm:pt modelId="{6CCDC233-8691-44BF-A261-EB7F93BE17BF}" type="pres">
      <dgm:prSet presAssocID="{A7040AB3-3F5F-40BE-BDEB-F26D5D2EB461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2082247-4C87-4F7C-A209-B0D0E1090AAA}" type="pres">
      <dgm:prSet presAssocID="{A7040AB3-3F5F-40BE-BDEB-F26D5D2EB461}" presName="negativeSpace" presStyleCnt="0"/>
      <dgm:spPr/>
    </dgm:pt>
    <dgm:pt modelId="{FAEFEDE4-A0C3-4FE6-B65A-42C34088A35C}" type="pres">
      <dgm:prSet presAssocID="{A7040AB3-3F5F-40BE-BDEB-F26D5D2EB461}" presName="childText" presStyleLbl="conFgAcc1" presStyleIdx="1" presStyleCnt="3">
        <dgm:presLayoutVars>
          <dgm:bulletEnabled val="1"/>
        </dgm:presLayoutVars>
      </dgm:prSet>
      <dgm:spPr/>
    </dgm:pt>
    <dgm:pt modelId="{20FABF46-8CEC-437B-B2FD-0B6818410CEC}" type="pres">
      <dgm:prSet presAssocID="{9223CFE5-12BD-4D1A-93C6-21614D6A2EF4}" presName="spaceBetweenRectangles" presStyleCnt="0"/>
      <dgm:spPr/>
    </dgm:pt>
    <dgm:pt modelId="{820FBEDD-603E-457C-A40F-D5D80FE013A7}" type="pres">
      <dgm:prSet presAssocID="{31214E65-DC88-4C71-B959-E74D560A4FCC}" presName="parentLin" presStyleCnt="0"/>
      <dgm:spPr/>
    </dgm:pt>
    <dgm:pt modelId="{D0A5ED5F-C787-4062-AEE9-28291F3A45F3}" type="pres">
      <dgm:prSet presAssocID="{31214E65-DC88-4C71-B959-E74D560A4FCC}" presName="parentLeftMargin" presStyleLbl="node1" presStyleIdx="1" presStyleCnt="3"/>
      <dgm:spPr/>
      <dgm:t>
        <a:bodyPr/>
        <a:lstStyle/>
        <a:p>
          <a:endParaRPr lang="es-ES"/>
        </a:p>
      </dgm:t>
    </dgm:pt>
    <dgm:pt modelId="{F4B52471-AE06-4742-A470-516111DDB144}" type="pres">
      <dgm:prSet presAssocID="{31214E65-DC88-4C71-B959-E74D560A4FCC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02731FE-825F-47F6-BE71-CF1FB3C54668}" type="pres">
      <dgm:prSet presAssocID="{31214E65-DC88-4C71-B959-E74D560A4FCC}" presName="negativeSpace" presStyleCnt="0"/>
      <dgm:spPr/>
    </dgm:pt>
    <dgm:pt modelId="{ADC1383D-64B3-4A28-9275-64511B391A18}" type="pres">
      <dgm:prSet presAssocID="{31214E65-DC88-4C71-B959-E74D560A4FCC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B74CFDA3-DA45-493E-AABA-62912A7F71D2}" srcId="{4D729525-5AF0-4330-8A7F-97DE947F8305}" destId="{8EBD5A7C-A846-47D1-9BCC-9C46651C264F}" srcOrd="0" destOrd="0" parTransId="{AEDAB80C-9F8C-4F90-93ED-2B94357EB76A}" sibTransId="{ECA6C340-8E21-40D5-92EF-7DC8CDB164CA}"/>
    <dgm:cxn modelId="{18B0993B-7CB5-4F46-8F57-94F74C21CA8A}" type="presOf" srcId="{A7040AB3-3F5F-40BE-BDEB-F26D5D2EB461}" destId="{E47B7FA4-98AE-4DFA-ABCA-E0EF3CAF6525}" srcOrd="0" destOrd="0" presId="urn:microsoft.com/office/officeart/2005/8/layout/list1"/>
    <dgm:cxn modelId="{E7EF92D1-3912-486C-8331-930FCC1C5AF3}" srcId="{4D729525-5AF0-4330-8A7F-97DE947F8305}" destId="{A7040AB3-3F5F-40BE-BDEB-F26D5D2EB461}" srcOrd="1" destOrd="0" parTransId="{C63AA5BE-D2A8-44AC-A601-D9F6536D3F36}" sibTransId="{9223CFE5-12BD-4D1A-93C6-21614D6A2EF4}"/>
    <dgm:cxn modelId="{FAC82BE3-65A1-4F8B-8FEF-F4F80F611C43}" type="presOf" srcId="{31214E65-DC88-4C71-B959-E74D560A4FCC}" destId="{D0A5ED5F-C787-4062-AEE9-28291F3A45F3}" srcOrd="0" destOrd="0" presId="urn:microsoft.com/office/officeart/2005/8/layout/list1"/>
    <dgm:cxn modelId="{CA0E0323-89E5-4D8B-BC1C-70D91941A9A0}" type="presOf" srcId="{8EBD5A7C-A846-47D1-9BCC-9C46651C264F}" destId="{B4DC00C3-8B40-4F88-A952-5258F4FC3439}" srcOrd="1" destOrd="0" presId="urn:microsoft.com/office/officeart/2005/8/layout/list1"/>
    <dgm:cxn modelId="{0804CB7F-413A-43D1-8254-CA002735FB75}" type="presOf" srcId="{8EBD5A7C-A846-47D1-9BCC-9C46651C264F}" destId="{35054395-6631-49EB-8DB6-A290CAA91781}" srcOrd="0" destOrd="0" presId="urn:microsoft.com/office/officeart/2005/8/layout/list1"/>
    <dgm:cxn modelId="{1BB96AB3-6558-46FB-B393-C46A173BF327}" type="presOf" srcId="{4D729525-5AF0-4330-8A7F-97DE947F8305}" destId="{3F353171-89C0-4D74-9C20-4DDBD3C37C02}" srcOrd="0" destOrd="0" presId="urn:microsoft.com/office/officeart/2005/8/layout/list1"/>
    <dgm:cxn modelId="{A71441F4-B927-4A27-919F-BBC0F98C9F45}" type="presOf" srcId="{A7040AB3-3F5F-40BE-BDEB-F26D5D2EB461}" destId="{6CCDC233-8691-44BF-A261-EB7F93BE17BF}" srcOrd="1" destOrd="0" presId="urn:microsoft.com/office/officeart/2005/8/layout/list1"/>
    <dgm:cxn modelId="{A35CF5FA-3D8C-4668-9A53-7A130105F265}" srcId="{4D729525-5AF0-4330-8A7F-97DE947F8305}" destId="{31214E65-DC88-4C71-B959-E74D560A4FCC}" srcOrd="2" destOrd="0" parTransId="{5492FC98-2F7B-43BA-B986-A24C6EABCF00}" sibTransId="{2739A36B-95C6-4F53-A743-74E41FBC5FB4}"/>
    <dgm:cxn modelId="{3AFA23DB-DAC0-4BD7-A573-B9B84802202A}" type="presOf" srcId="{31214E65-DC88-4C71-B959-E74D560A4FCC}" destId="{F4B52471-AE06-4742-A470-516111DDB144}" srcOrd="1" destOrd="0" presId="urn:microsoft.com/office/officeart/2005/8/layout/list1"/>
    <dgm:cxn modelId="{1BDCAAE4-D339-4104-A81A-A247902B79CC}" type="presParOf" srcId="{3F353171-89C0-4D74-9C20-4DDBD3C37C02}" destId="{1902E419-DC38-4CE2-AC3A-638EC64DDED0}" srcOrd="0" destOrd="0" presId="urn:microsoft.com/office/officeart/2005/8/layout/list1"/>
    <dgm:cxn modelId="{65A45A8C-7A67-4D4A-894B-E6AE1BB99F1C}" type="presParOf" srcId="{1902E419-DC38-4CE2-AC3A-638EC64DDED0}" destId="{35054395-6631-49EB-8DB6-A290CAA91781}" srcOrd="0" destOrd="0" presId="urn:microsoft.com/office/officeart/2005/8/layout/list1"/>
    <dgm:cxn modelId="{F97D24B7-152F-4F7B-B8F6-2A553F4526C5}" type="presParOf" srcId="{1902E419-DC38-4CE2-AC3A-638EC64DDED0}" destId="{B4DC00C3-8B40-4F88-A952-5258F4FC3439}" srcOrd="1" destOrd="0" presId="urn:microsoft.com/office/officeart/2005/8/layout/list1"/>
    <dgm:cxn modelId="{A42B0C18-13C8-48FB-B142-64C0BD3B06BB}" type="presParOf" srcId="{3F353171-89C0-4D74-9C20-4DDBD3C37C02}" destId="{FB44C4CB-F5CE-4907-98A2-DAC9C78B20C1}" srcOrd="1" destOrd="0" presId="urn:microsoft.com/office/officeart/2005/8/layout/list1"/>
    <dgm:cxn modelId="{AE4B8E5A-F257-4360-84FF-FAF971732D91}" type="presParOf" srcId="{3F353171-89C0-4D74-9C20-4DDBD3C37C02}" destId="{AA33BAB3-EAFD-4784-ADA9-AD5DE514B283}" srcOrd="2" destOrd="0" presId="urn:microsoft.com/office/officeart/2005/8/layout/list1"/>
    <dgm:cxn modelId="{004E638A-61F1-4D54-8E9A-A4D4C1BCAF89}" type="presParOf" srcId="{3F353171-89C0-4D74-9C20-4DDBD3C37C02}" destId="{B383E5FA-1A4C-49A9-804B-5C59A5E16867}" srcOrd="3" destOrd="0" presId="urn:microsoft.com/office/officeart/2005/8/layout/list1"/>
    <dgm:cxn modelId="{6C6790AD-4187-49EF-ACA6-140EC8F952DD}" type="presParOf" srcId="{3F353171-89C0-4D74-9C20-4DDBD3C37C02}" destId="{679CBDF4-D1D2-4578-A69E-240E93B60E0D}" srcOrd="4" destOrd="0" presId="urn:microsoft.com/office/officeart/2005/8/layout/list1"/>
    <dgm:cxn modelId="{6F2E7C94-6599-46DF-BF55-541FDAE902AC}" type="presParOf" srcId="{679CBDF4-D1D2-4578-A69E-240E93B60E0D}" destId="{E47B7FA4-98AE-4DFA-ABCA-E0EF3CAF6525}" srcOrd="0" destOrd="0" presId="urn:microsoft.com/office/officeart/2005/8/layout/list1"/>
    <dgm:cxn modelId="{B2D1652D-7CEE-4AC8-AB2E-ED7A91479DB7}" type="presParOf" srcId="{679CBDF4-D1D2-4578-A69E-240E93B60E0D}" destId="{6CCDC233-8691-44BF-A261-EB7F93BE17BF}" srcOrd="1" destOrd="0" presId="urn:microsoft.com/office/officeart/2005/8/layout/list1"/>
    <dgm:cxn modelId="{98E82180-065F-4369-A869-AFFD590018FB}" type="presParOf" srcId="{3F353171-89C0-4D74-9C20-4DDBD3C37C02}" destId="{02082247-4C87-4F7C-A209-B0D0E1090AAA}" srcOrd="5" destOrd="0" presId="urn:microsoft.com/office/officeart/2005/8/layout/list1"/>
    <dgm:cxn modelId="{2103B574-8CA9-4BCD-8C18-69CB68DF3C9A}" type="presParOf" srcId="{3F353171-89C0-4D74-9C20-4DDBD3C37C02}" destId="{FAEFEDE4-A0C3-4FE6-B65A-42C34088A35C}" srcOrd="6" destOrd="0" presId="urn:microsoft.com/office/officeart/2005/8/layout/list1"/>
    <dgm:cxn modelId="{F4B39901-BF88-4CC4-A1C6-7B1ADEE6C406}" type="presParOf" srcId="{3F353171-89C0-4D74-9C20-4DDBD3C37C02}" destId="{20FABF46-8CEC-437B-B2FD-0B6818410CEC}" srcOrd="7" destOrd="0" presId="urn:microsoft.com/office/officeart/2005/8/layout/list1"/>
    <dgm:cxn modelId="{7EFDA1F1-63E2-48F1-AC56-12447A139B68}" type="presParOf" srcId="{3F353171-89C0-4D74-9C20-4DDBD3C37C02}" destId="{820FBEDD-603E-457C-A40F-D5D80FE013A7}" srcOrd="8" destOrd="0" presId="urn:microsoft.com/office/officeart/2005/8/layout/list1"/>
    <dgm:cxn modelId="{2765EDBC-2E69-49AE-A631-CE6C0B8D9B13}" type="presParOf" srcId="{820FBEDD-603E-457C-A40F-D5D80FE013A7}" destId="{D0A5ED5F-C787-4062-AEE9-28291F3A45F3}" srcOrd="0" destOrd="0" presId="urn:microsoft.com/office/officeart/2005/8/layout/list1"/>
    <dgm:cxn modelId="{001F929C-EC53-445E-B10D-D2322FF4F370}" type="presParOf" srcId="{820FBEDD-603E-457C-A40F-D5D80FE013A7}" destId="{F4B52471-AE06-4742-A470-516111DDB144}" srcOrd="1" destOrd="0" presId="urn:microsoft.com/office/officeart/2005/8/layout/list1"/>
    <dgm:cxn modelId="{752A7F23-3EB6-4D93-923D-D8D6A2A46103}" type="presParOf" srcId="{3F353171-89C0-4D74-9C20-4DDBD3C37C02}" destId="{B02731FE-825F-47F6-BE71-CF1FB3C54668}" srcOrd="9" destOrd="0" presId="urn:microsoft.com/office/officeart/2005/8/layout/list1"/>
    <dgm:cxn modelId="{AB67CA28-567A-4CA3-ADE4-BF759FEA6ABD}" type="presParOf" srcId="{3F353171-89C0-4D74-9C20-4DDBD3C37C02}" destId="{ADC1383D-64B3-4A28-9275-64511B391A18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E37399D-254B-4FEB-8A82-AD379154E12C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s-ES"/>
        </a:p>
      </dgm:t>
    </dgm:pt>
    <dgm:pt modelId="{7AF46A5B-5693-4A1E-93FB-A639AA5A4602}">
      <dgm:prSet custT="1"/>
      <dgm:spPr/>
      <dgm:t>
        <a:bodyPr/>
        <a:lstStyle/>
        <a:p>
          <a:pPr rtl="0"/>
          <a:r>
            <a:rPr lang="es-ES" sz="2800" b="1" dirty="0" err="1" smtClean="0">
              <a:latin typeface="Times New Roman" pitchFamily="18" charset="0"/>
              <a:cs typeface="Times New Roman" pitchFamily="18" charset="0"/>
            </a:rPr>
            <a:t>Patologiak</a:t>
          </a:r>
          <a:r>
            <a:rPr lang="es-ES" sz="2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800" b="1" dirty="0" err="1" smtClean="0">
              <a:latin typeface="Times New Roman" pitchFamily="18" charset="0"/>
              <a:cs typeface="Times New Roman" pitchFamily="18" charset="0"/>
            </a:rPr>
            <a:t>maila</a:t>
          </a:r>
          <a:r>
            <a:rPr lang="es-ES" sz="2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800" b="1" dirty="0" err="1" smtClean="0">
              <a:latin typeface="Times New Roman" pitchFamily="18" charset="0"/>
              <a:cs typeface="Times New Roman" pitchFamily="18" charset="0"/>
            </a:rPr>
            <a:t>fisikoan</a:t>
          </a:r>
          <a:r>
            <a:rPr lang="es-ES" sz="2800" dirty="0" smtClean="0">
              <a:latin typeface="Times New Roman" pitchFamily="18" charset="0"/>
              <a:cs typeface="Times New Roman" pitchFamily="18" charset="0"/>
            </a:rPr>
            <a:t>. </a:t>
          </a:r>
          <a:endParaRPr lang="es-ES" sz="2800" dirty="0">
            <a:latin typeface="Times New Roman" pitchFamily="18" charset="0"/>
            <a:cs typeface="Times New Roman" pitchFamily="18" charset="0"/>
          </a:endParaRPr>
        </a:p>
      </dgm:t>
    </dgm:pt>
    <dgm:pt modelId="{F9D5AA5D-A5B1-434D-BABD-149360C4E476}" type="parTrans" cxnId="{087273BB-37CE-4C9A-868D-89A18555237D}">
      <dgm:prSet/>
      <dgm:spPr/>
      <dgm:t>
        <a:bodyPr/>
        <a:lstStyle/>
        <a:p>
          <a:endParaRPr lang="es-ES" sz="2800">
            <a:latin typeface="Times New Roman" pitchFamily="18" charset="0"/>
            <a:cs typeface="Times New Roman" pitchFamily="18" charset="0"/>
          </a:endParaRPr>
        </a:p>
      </dgm:t>
    </dgm:pt>
    <dgm:pt modelId="{B6F9DD8A-0E0E-4BD7-BACA-871E087844A7}" type="sibTrans" cxnId="{087273BB-37CE-4C9A-868D-89A18555237D}">
      <dgm:prSet/>
      <dgm:spPr/>
      <dgm:t>
        <a:bodyPr/>
        <a:lstStyle/>
        <a:p>
          <a:endParaRPr lang="es-ES" sz="2800">
            <a:latin typeface="Times New Roman" pitchFamily="18" charset="0"/>
            <a:cs typeface="Times New Roman" pitchFamily="18" charset="0"/>
          </a:endParaRPr>
        </a:p>
      </dgm:t>
    </dgm:pt>
    <dgm:pt modelId="{48376251-8C75-4B8F-B4DC-1DE60EC851A6}">
      <dgm:prSet custT="1"/>
      <dgm:spPr/>
      <dgm:t>
        <a:bodyPr/>
        <a:lstStyle/>
        <a:p>
          <a:pPr rtl="0"/>
          <a:r>
            <a:rPr lang="es-ES" sz="2800" b="1" dirty="0" err="1" smtClean="0">
              <a:latin typeface="Times New Roman" pitchFamily="18" charset="0"/>
              <a:cs typeface="Times New Roman" pitchFamily="18" charset="0"/>
            </a:rPr>
            <a:t>Patologiak</a:t>
          </a:r>
          <a:r>
            <a:rPr lang="es-ES" sz="2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800" b="1" dirty="0" err="1" smtClean="0">
              <a:latin typeface="Times New Roman" pitchFamily="18" charset="0"/>
              <a:cs typeface="Times New Roman" pitchFamily="18" charset="0"/>
            </a:rPr>
            <a:t>maila</a:t>
          </a:r>
          <a:r>
            <a:rPr lang="es-ES" sz="2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800" b="1" dirty="0" err="1" smtClean="0">
              <a:latin typeface="Times New Roman" pitchFamily="18" charset="0"/>
              <a:cs typeface="Times New Roman" pitchFamily="18" charset="0"/>
            </a:rPr>
            <a:t>psikologikoan</a:t>
          </a:r>
          <a:r>
            <a:rPr lang="es-ES" sz="2800" b="1" dirty="0" smtClean="0">
              <a:latin typeface="Times New Roman" pitchFamily="18" charset="0"/>
              <a:cs typeface="Times New Roman" pitchFamily="18" charset="0"/>
            </a:rPr>
            <a:t>. </a:t>
          </a:r>
          <a:endParaRPr lang="es-ES" sz="2800" b="1" dirty="0">
            <a:latin typeface="Times New Roman" pitchFamily="18" charset="0"/>
            <a:cs typeface="Times New Roman" pitchFamily="18" charset="0"/>
          </a:endParaRPr>
        </a:p>
      </dgm:t>
    </dgm:pt>
    <dgm:pt modelId="{9569DE45-04D4-4359-B90F-FE9F8DE7092A}" type="parTrans" cxnId="{CC9DC013-388C-4C8C-AE44-717B320AE9CD}">
      <dgm:prSet/>
      <dgm:spPr/>
      <dgm:t>
        <a:bodyPr/>
        <a:lstStyle/>
        <a:p>
          <a:endParaRPr lang="es-ES" sz="2800">
            <a:latin typeface="Times New Roman" pitchFamily="18" charset="0"/>
            <a:cs typeface="Times New Roman" pitchFamily="18" charset="0"/>
          </a:endParaRPr>
        </a:p>
      </dgm:t>
    </dgm:pt>
    <dgm:pt modelId="{86CEEFA3-15AE-41AF-A22E-9708D2B880FD}" type="sibTrans" cxnId="{CC9DC013-388C-4C8C-AE44-717B320AE9CD}">
      <dgm:prSet/>
      <dgm:spPr/>
      <dgm:t>
        <a:bodyPr/>
        <a:lstStyle/>
        <a:p>
          <a:endParaRPr lang="es-ES" sz="2800">
            <a:latin typeface="Times New Roman" pitchFamily="18" charset="0"/>
            <a:cs typeface="Times New Roman" pitchFamily="18" charset="0"/>
          </a:endParaRPr>
        </a:p>
      </dgm:t>
    </dgm:pt>
    <dgm:pt modelId="{2A11970F-7381-479F-B3A9-BF76819BE874}">
      <dgm:prSet custT="1"/>
      <dgm:spPr/>
      <dgm:t>
        <a:bodyPr/>
        <a:lstStyle/>
        <a:p>
          <a:pPr rtl="0"/>
          <a:r>
            <a:rPr lang="es-ES" sz="2800" b="1" dirty="0" err="1" smtClean="0">
              <a:latin typeface="Times New Roman" pitchFamily="18" charset="0"/>
              <a:cs typeface="Times New Roman" pitchFamily="18" charset="0"/>
            </a:rPr>
            <a:t>Patologiak</a:t>
          </a:r>
          <a:r>
            <a:rPr lang="es-ES" sz="2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800" b="1" dirty="0" err="1" smtClean="0">
              <a:latin typeface="Times New Roman" pitchFamily="18" charset="0"/>
              <a:cs typeface="Times New Roman" pitchFamily="18" charset="0"/>
            </a:rPr>
            <a:t>jokaera</a:t>
          </a:r>
          <a:r>
            <a:rPr lang="es-ES" sz="2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800" b="1" dirty="0" err="1" smtClean="0">
              <a:latin typeface="Times New Roman" pitchFamily="18" charset="0"/>
              <a:cs typeface="Times New Roman" pitchFamily="18" charset="0"/>
            </a:rPr>
            <a:t>mailan</a:t>
          </a:r>
          <a:r>
            <a:rPr lang="es-ES" sz="2800" b="1" dirty="0" smtClean="0">
              <a:latin typeface="Times New Roman" pitchFamily="18" charset="0"/>
              <a:cs typeface="Times New Roman" pitchFamily="18" charset="0"/>
            </a:rPr>
            <a:t>.</a:t>
          </a:r>
          <a:endParaRPr lang="es-ES" sz="2800" b="1" dirty="0">
            <a:latin typeface="Times New Roman" pitchFamily="18" charset="0"/>
            <a:cs typeface="Times New Roman" pitchFamily="18" charset="0"/>
          </a:endParaRPr>
        </a:p>
      </dgm:t>
    </dgm:pt>
    <dgm:pt modelId="{9F469DED-B901-49D4-A94A-0D5231FF71BE}" type="parTrans" cxnId="{B47DF698-FE81-488D-891E-071D462C0BC7}">
      <dgm:prSet/>
      <dgm:spPr/>
      <dgm:t>
        <a:bodyPr/>
        <a:lstStyle/>
        <a:p>
          <a:endParaRPr lang="es-ES" sz="2800">
            <a:latin typeface="Times New Roman" pitchFamily="18" charset="0"/>
            <a:cs typeface="Times New Roman" pitchFamily="18" charset="0"/>
          </a:endParaRPr>
        </a:p>
      </dgm:t>
    </dgm:pt>
    <dgm:pt modelId="{C546E02A-6AAB-4C51-823E-556508BA1012}" type="sibTrans" cxnId="{B47DF698-FE81-488D-891E-071D462C0BC7}">
      <dgm:prSet/>
      <dgm:spPr/>
      <dgm:t>
        <a:bodyPr/>
        <a:lstStyle/>
        <a:p>
          <a:endParaRPr lang="es-ES" sz="2800">
            <a:latin typeface="Times New Roman" pitchFamily="18" charset="0"/>
            <a:cs typeface="Times New Roman" pitchFamily="18" charset="0"/>
          </a:endParaRPr>
        </a:p>
      </dgm:t>
    </dgm:pt>
    <dgm:pt modelId="{9E748C87-90CE-469F-95EF-DDC61B990708}" type="pres">
      <dgm:prSet presAssocID="{EE37399D-254B-4FEB-8A82-AD379154E12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9D7B12F2-2F35-4835-99E8-7CDF211EF5A1}" type="pres">
      <dgm:prSet presAssocID="{7AF46A5B-5693-4A1E-93FB-A639AA5A4602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323CD03-95AB-437E-B2A3-887B29631026}" type="pres">
      <dgm:prSet presAssocID="{B6F9DD8A-0E0E-4BD7-BACA-871E087844A7}" presName="spacer" presStyleCnt="0"/>
      <dgm:spPr/>
    </dgm:pt>
    <dgm:pt modelId="{440DB8A9-2754-439D-B63D-F0874AB6D039}" type="pres">
      <dgm:prSet presAssocID="{48376251-8C75-4B8F-B4DC-1DE60EC851A6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4B013E7-A6D7-42F6-BBEB-6669C04F0524}" type="pres">
      <dgm:prSet presAssocID="{86CEEFA3-15AE-41AF-A22E-9708D2B880FD}" presName="spacer" presStyleCnt="0"/>
      <dgm:spPr/>
    </dgm:pt>
    <dgm:pt modelId="{2A051226-4006-41C0-AD25-C33748472237}" type="pres">
      <dgm:prSet presAssocID="{2A11970F-7381-479F-B3A9-BF76819BE874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9017AB66-EBF5-4F93-8F69-55C9375BDDB0}" type="presOf" srcId="{EE37399D-254B-4FEB-8A82-AD379154E12C}" destId="{9E748C87-90CE-469F-95EF-DDC61B990708}" srcOrd="0" destOrd="0" presId="urn:microsoft.com/office/officeart/2005/8/layout/vList2"/>
    <dgm:cxn modelId="{E273EAA6-E720-482B-AD8E-446487F224CB}" type="presOf" srcId="{7AF46A5B-5693-4A1E-93FB-A639AA5A4602}" destId="{9D7B12F2-2F35-4835-99E8-7CDF211EF5A1}" srcOrd="0" destOrd="0" presId="urn:microsoft.com/office/officeart/2005/8/layout/vList2"/>
    <dgm:cxn modelId="{087273BB-37CE-4C9A-868D-89A18555237D}" srcId="{EE37399D-254B-4FEB-8A82-AD379154E12C}" destId="{7AF46A5B-5693-4A1E-93FB-A639AA5A4602}" srcOrd="0" destOrd="0" parTransId="{F9D5AA5D-A5B1-434D-BABD-149360C4E476}" sibTransId="{B6F9DD8A-0E0E-4BD7-BACA-871E087844A7}"/>
    <dgm:cxn modelId="{8F5188F4-34B1-4DE3-86E7-C0C615534911}" type="presOf" srcId="{2A11970F-7381-479F-B3A9-BF76819BE874}" destId="{2A051226-4006-41C0-AD25-C33748472237}" srcOrd="0" destOrd="0" presId="urn:microsoft.com/office/officeart/2005/8/layout/vList2"/>
    <dgm:cxn modelId="{CC9DC013-388C-4C8C-AE44-717B320AE9CD}" srcId="{EE37399D-254B-4FEB-8A82-AD379154E12C}" destId="{48376251-8C75-4B8F-B4DC-1DE60EC851A6}" srcOrd="1" destOrd="0" parTransId="{9569DE45-04D4-4359-B90F-FE9F8DE7092A}" sibTransId="{86CEEFA3-15AE-41AF-A22E-9708D2B880FD}"/>
    <dgm:cxn modelId="{29BEF983-0ACD-4902-A51D-DFE29D130E28}" type="presOf" srcId="{48376251-8C75-4B8F-B4DC-1DE60EC851A6}" destId="{440DB8A9-2754-439D-B63D-F0874AB6D039}" srcOrd="0" destOrd="0" presId="urn:microsoft.com/office/officeart/2005/8/layout/vList2"/>
    <dgm:cxn modelId="{B47DF698-FE81-488D-891E-071D462C0BC7}" srcId="{EE37399D-254B-4FEB-8A82-AD379154E12C}" destId="{2A11970F-7381-479F-B3A9-BF76819BE874}" srcOrd="2" destOrd="0" parTransId="{9F469DED-B901-49D4-A94A-0D5231FF71BE}" sibTransId="{C546E02A-6AAB-4C51-823E-556508BA1012}"/>
    <dgm:cxn modelId="{18345E38-9C22-4212-A400-DC3BF117EF63}" type="presParOf" srcId="{9E748C87-90CE-469F-95EF-DDC61B990708}" destId="{9D7B12F2-2F35-4835-99E8-7CDF211EF5A1}" srcOrd="0" destOrd="0" presId="urn:microsoft.com/office/officeart/2005/8/layout/vList2"/>
    <dgm:cxn modelId="{64E2A85A-7C48-425E-84CC-41A40827D5C4}" type="presParOf" srcId="{9E748C87-90CE-469F-95EF-DDC61B990708}" destId="{7323CD03-95AB-437E-B2A3-887B29631026}" srcOrd="1" destOrd="0" presId="urn:microsoft.com/office/officeart/2005/8/layout/vList2"/>
    <dgm:cxn modelId="{E5DF3896-A946-4B16-B199-255062FFFB64}" type="presParOf" srcId="{9E748C87-90CE-469F-95EF-DDC61B990708}" destId="{440DB8A9-2754-439D-B63D-F0874AB6D039}" srcOrd="2" destOrd="0" presId="urn:microsoft.com/office/officeart/2005/8/layout/vList2"/>
    <dgm:cxn modelId="{55B43083-FD6E-465C-995D-DCB6367AF77E}" type="presParOf" srcId="{9E748C87-90CE-469F-95EF-DDC61B990708}" destId="{44B013E7-A6D7-42F6-BBEB-6669C04F0524}" srcOrd="3" destOrd="0" presId="urn:microsoft.com/office/officeart/2005/8/layout/vList2"/>
    <dgm:cxn modelId="{2981F45D-C95E-460F-83F6-DE099C9F53FD}" type="presParOf" srcId="{9E748C87-90CE-469F-95EF-DDC61B990708}" destId="{2A051226-4006-41C0-AD25-C33748472237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BB49172-76E9-4A65-B8B6-F6280EC64030}" type="doc">
      <dgm:prSet loTypeId="urn:microsoft.com/office/officeart/2005/8/layout/hList2#1" loCatId="list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es-ES"/>
        </a:p>
      </dgm:t>
    </dgm:pt>
    <dgm:pt modelId="{738450A6-94E5-4F0D-A428-A08837D4B873}">
      <dgm:prSet phldrT="[Texto]" custT="1"/>
      <dgm:spPr/>
      <dgm:t>
        <a:bodyPr/>
        <a:lstStyle/>
        <a:p>
          <a:r>
            <a:rPr lang="es-ES" sz="4800" dirty="0" smtClean="0"/>
            <a:t>A mota</a:t>
          </a:r>
        </a:p>
        <a:p>
          <a:endParaRPr lang="es-ES" sz="4800" dirty="0" smtClean="0"/>
        </a:p>
        <a:p>
          <a:endParaRPr lang="es-ES" sz="4800" dirty="0" smtClean="0"/>
        </a:p>
        <a:p>
          <a:endParaRPr lang="es-ES" sz="4800" dirty="0"/>
        </a:p>
      </dgm:t>
    </dgm:pt>
    <dgm:pt modelId="{E79F6CDD-3444-48E8-9C86-4FF0E8CC6976}" type="parTrans" cxnId="{E06FF067-B04E-4F13-AA1D-03A3A686C405}">
      <dgm:prSet/>
      <dgm:spPr/>
      <dgm:t>
        <a:bodyPr/>
        <a:lstStyle/>
        <a:p>
          <a:endParaRPr lang="es-ES"/>
        </a:p>
      </dgm:t>
    </dgm:pt>
    <dgm:pt modelId="{DACDA002-8474-4151-A773-007375075107}" type="sibTrans" cxnId="{E06FF067-B04E-4F13-AA1D-03A3A686C405}">
      <dgm:prSet/>
      <dgm:spPr/>
      <dgm:t>
        <a:bodyPr/>
        <a:lstStyle/>
        <a:p>
          <a:endParaRPr lang="es-ES"/>
        </a:p>
      </dgm:t>
    </dgm:pt>
    <dgm:pt modelId="{34BF3A57-6626-4491-BC16-8999E20A4758}">
      <dgm:prSet phldrT="[Texto]" custT="1"/>
      <dgm:spPr/>
      <dgm:t>
        <a:bodyPr/>
        <a:lstStyle/>
        <a:p>
          <a:r>
            <a:rPr lang="es-ES" sz="2400" dirty="0" err="1" smtClean="0">
              <a:latin typeface="Times New Roman" pitchFamily="18" charset="0"/>
              <a:cs typeface="Times New Roman" pitchFamily="18" charset="0"/>
            </a:rPr>
            <a:t>Energia</a:t>
          </a:r>
          <a:r>
            <a:rPr lang="es-ES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400" dirty="0" err="1" smtClean="0">
              <a:latin typeface="Times New Roman" pitchFamily="18" charset="0"/>
              <a:cs typeface="Times New Roman" pitchFamily="18" charset="0"/>
            </a:rPr>
            <a:t>adierazten</a:t>
          </a:r>
          <a:r>
            <a:rPr lang="es-ES" sz="2400" dirty="0" smtClean="0">
              <a:latin typeface="Times New Roman" pitchFamily="18" charset="0"/>
              <a:cs typeface="Times New Roman" pitchFamily="18" charset="0"/>
            </a:rPr>
            <a:t> du. </a:t>
          </a:r>
          <a:endParaRPr lang="es-ES" sz="2400" dirty="0">
            <a:latin typeface="Times New Roman" pitchFamily="18" charset="0"/>
            <a:cs typeface="Times New Roman" pitchFamily="18" charset="0"/>
          </a:endParaRPr>
        </a:p>
      </dgm:t>
    </dgm:pt>
    <dgm:pt modelId="{C18C6943-6CCA-4129-AE89-50F5B9D31739}" type="parTrans" cxnId="{C1FCDC54-7692-49C8-8768-D90378B1934E}">
      <dgm:prSet/>
      <dgm:spPr/>
      <dgm:t>
        <a:bodyPr/>
        <a:lstStyle/>
        <a:p>
          <a:endParaRPr lang="es-ES"/>
        </a:p>
      </dgm:t>
    </dgm:pt>
    <dgm:pt modelId="{59784A1F-C9A7-4DC3-B261-4FD5F7C1034E}" type="sibTrans" cxnId="{C1FCDC54-7692-49C8-8768-D90378B1934E}">
      <dgm:prSet/>
      <dgm:spPr/>
      <dgm:t>
        <a:bodyPr/>
        <a:lstStyle/>
        <a:p>
          <a:endParaRPr lang="es-ES"/>
        </a:p>
      </dgm:t>
    </dgm:pt>
    <dgm:pt modelId="{39429D07-1877-4F1D-816B-BA4FCA9E8DA0}">
      <dgm:prSet phldrT="[Texto]" custT="1"/>
      <dgm:spPr/>
      <dgm:t>
        <a:bodyPr/>
        <a:lstStyle/>
        <a:p>
          <a:r>
            <a:rPr lang="es-ES" sz="4800" dirty="0" smtClean="0"/>
            <a:t>B mota</a:t>
          </a:r>
          <a:endParaRPr lang="es-ES" sz="4800" dirty="0"/>
        </a:p>
      </dgm:t>
    </dgm:pt>
    <dgm:pt modelId="{755BE650-562D-4A73-BF8E-2B48D656EEDC}" type="parTrans" cxnId="{0BC82295-3CBA-4227-B72B-524CD82A133B}">
      <dgm:prSet/>
      <dgm:spPr/>
      <dgm:t>
        <a:bodyPr/>
        <a:lstStyle/>
        <a:p>
          <a:endParaRPr lang="es-ES"/>
        </a:p>
      </dgm:t>
    </dgm:pt>
    <dgm:pt modelId="{EFA25E2B-C1FF-448F-9CF6-BCA6F6F54D77}" type="sibTrans" cxnId="{0BC82295-3CBA-4227-B72B-524CD82A133B}">
      <dgm:prSet/>
      <dgm:spPr/>
      <dgm:t>
        <a:bodyPr/>
        <a:lstStyle/>
        <a:p>
          <a:endParaRPr lang="es-ES"/>
        </a:p>
      </dgm:t>
    </dgm:pt>
    <dgm:pt modelId="{162BF33F-8AE8-41D7-B730-8D8CFB672D75}">
      <dgm:prSet phldrT="[Texto]" custT="1"/>
      <dgm:spPr/>
      <dgm:t>
        <a:bodyPr/>
        <a:lstStyle/>
        <a:p>
          <a:r>
            <a:rPr lang="es-ES" sz="2400" dirty="0" err="1" smtClean="0">
              <a:latin typeface="Times New Roman" pitchFamily="18" charset="0"/>
              <a:cs typeface="Times New Roman" pitchFamily="18" charset="0"/>
            </a:rPr>
            <a:t>Erlajazio</a:t>
          </a:r>
          <a:r>
            <a:rPr lang="es-ES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400" dirty="0" err="1" smtClean="0">
              <a:latin typeface="Times New Roman" pitchFamily="18" charset="0"/>
              <a:cs typeface="Times New Roman" pitchFamily="18" charset="0"/>
            </a:rPr>
            <a:t>adierazpena</a:t>
          </a:r>
          <a:endParaRPr lang="es-ES" sz="2400" dirty="0"/>
        </a:p>
      </dgm:t>
    </dgm:pt>
    <dgm:pt modelId="{D5A23858-5566-437B-B24B-3511FD05B81C}" type="parTrans" cxnId="{0E6CEE96-7406-4D36-A32A-D4E0AD51379B}">
      <dgm:prSet/>
      <dgm:spPr/>
      <dgm:t>
        <a:bodyPr/>
        <a:lstStyle/>
        <a:p>
          <a:endParaRPr lang="es-ES"/>
        </a:p>
      </dgm:t>
    </dgm:pt>
    <dgm:pt modelId="{B7581229-AD72-4587-ADC7-7548871BBED5}" type="sibTrans" cxnId="{0E6CEE96-7406-4D36-A32A-D4E0AD51379B}">
      <dgm:prSet/>
      <dgm:spPr/>
      <dgm:t>
        <a:bodyPr/>
        <a:lstStyle/>
        <a:p>
          <a:endParaRPr lang="es-ES"/>
        </a:p>
      </dgm:t>
    </dgm:pt>
    <dgm:pt modelId="{6C6DF326-9809-4B94-B30B-096828971A8C}">
      <dgm:prSet custT="1"/>
      <dgm:spPr/>
      <dgm:t>
        <a:bodyPr/>
        <a:lstStyle/>
        <a:p>
          <a:r>
            <a:rPr lang="es-ES" sz="2400" dirty="0" smtClean="0">
              <a:latin typeface="Times New Roman" pitchFamily="18" charset="0"/>
              <a:cs typeface="Times New Roman" pitchFamily="18" charset="0"/>
            </a:rPr>
            <a:t>Azkar </a:t>
          </a:r>
          <a:r>
            <a:rPr lang="es-ES" sz="2400" dirty="0" err="1" smtClean="0">
              <a:latin typeface="Times New Roman" pitchFamily="18" charset="0"/>
              <a:cs typeface="Times New Roman" pitchFamily="18" charset="0"/>
            </a:rPr>
            <a:t>ibiltzen</a:t>
          </a:r>
          <a:r>
            <a:rPr lang="es-ES" sz="2400" dirty="0" smtClean="0">
              <a:latin typeface="Times New Roman" pitchFamily="18" charset="0"/>
              <a:cs typeface="Times New Roman" pitchFamily="18" charset="0"/>
            </a:rPr>
            <a:t> da</a:t>
          </a:r>
        </a:p>
      </dgm:t>
    </dgm:pt>
    <dgm:pt modelId="{B5BB630C-7FBA-4F55-8C9A-23902D387E77}" type="parTrans" cxnId="{80C76048-3CBA-4517-8670-C97C0D5A3F46}">
      <dgm:prSet/>
      <dgm:spPr/>
      <dgm:t>
        <a:bodyPr/>
        <a:lstStyle/>
        <a:p>
          <a:endParaRPr lang="es-ES"/>
        </a:p>
      </dgm:t>
    </dgm:pt>
    <dgm:pt modelId="{0BE1EFE8-BCD2-4054-BE24-2D0B98509609}" type="sibTrans" cxnId="{80C76048-3CBA-4517-8670-C97C0D5A3F46}">
      <dgm:prSet/>
      <dgm:spPr/>
      <dgm:t>
        <a:bodyPr/>
        <a:lstStyle/>
        <a:p>
          <a:endParaRPr lang="es-ES"/>
        </a:p>
      </dgm:t>
    </dgm:pt>
    <dgm:pt modelId="{63BF104F-253A-4F99-9CC1-990A416B44D8}">
      <dgm:prSet custT="1"/>
      <dgm:spPr/>
      <dgm:t>
        <a:bodyPr/>
        <a:lstStyle/>
        <a:p>
          <a:r>
            <a:rPr lang="es-ES" sz="2400" dirty="0" err="1" smtClean="0">
              <a:latin typeface="Times New Roman" pitchFamily="18" charset="0"/>
              <a:cs typeface="Times New Roman" pitchFamily="18" charset="0"/>
            </a:rPr>
            <a:t>Ahots</a:t>
          </a:r>
          <a:r>
            <a:rPr lang="es-ES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400" dirty="0" err="1" smtClean="0">
              <a:latin typeface="Times New Roman" pitchFamily="18" charset="0"/>
              <a:cs typeface="Times New Roman" pitchFamily="18" charset="0"/>
            </a:rPr>
            <a:t>sendoa</a:t>
          </a:r>
          <a:endParaRPr lang="es-ES" sz="2400" dirty="0" smtClean="0">
            <a:latin typeface="Times New Roman" pitchFamily="18" charset="0"/>
            <a:cs typeface="Times New Roman" pitchFamily="18" charset="0"/>
          </a:endParaRPr>
        </a:p>
      </dgm:t>
    </dgm:pt>
    <dgm:pt modelId="{9B3281EB-3084-4770-AD48-EDA1308F0100}" type="parTrans" cxnId="{E08B50EA-F987-4F5A-946C-DC54D88D7C9A}">
      <dgm:prSet/>
      <dgm:spPr/>
      <dgm:t>
        <a:bodyPr/>
        <a:lstStyle/>
        <a:p>
          <a:endParaRPr lang="es-ES"/>
        </a:p>
      </dgm:t>
    </dgm:pt>
    <dgm:pt modelId="{D1406575-7CC6-4430-9EB5-D4A79100CE57}" type="sibTrans" cxnId="{E08B50EA-F987-4F5A-946C-DC54D88D7C9A}">
      <dgm:prSet/>
      <dgm:spPr/>
      <dgm:t>
        <a:bodyPr/>
        <a:lstStyle/>
        <a:p>
          <a:endParaRPr lang="es-ES"/>
        </a:p>
      </dgm:t>
    </dgm:pt>
    <dgm:pt modelId="{64840C40-C84A-43ED-9DD4-C05706FC06D0}">
      <dgm:prSet custT="1"/>
      <dgm:spPr/>
      <dgm:t>
        <a:bodyPr/>
        <a:lstStyle/>
        <a:p>
          <a:r>
            <a:rPr lang="es-ES" sz="2400" dirty="0" err="1" smtClean="0">
              <a:latin typeface="Times New Roman" pitchFamily="18" charset="0"/>
              <a:cs typeface="Times New Roman" pitchFamily="18" charset="0"/>
            </a:rPr>
            <a:t>Erantzun</a:t>
          </a:r>
          <a:r>
            <a:rPr lang="es-ES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400" dirty="0" err="1" smtClean="0">
              <a:latin typeface="Times New Roman" pitchFamily="18" charset="0"/>
              <a:cs typeface="Times New Roman" pitchFamily="18" charset="0"/>
            </a:rPr>
            <a:t>laburrak</a:t>
          </a:r>
          <a:endParaRPr lang="es-ES" sz="2400" dirty="0" smtClean="0">
            <a:latin typeface="Times New Roman" pitchFamily="18" charset="0"/>
            <a:cs typeface="Times New Roman" pitchFamily="18" charset="0"/>
          </a:endParaRPr>
        </a:p>
      </dgm:t>
    </dgm:pt>
    <dgm:pt modelId="{DF3F5B47-BB55-458E-8530-2E92F8AD5E20}" type="parTrans" cxnId="{66AF0D0A-84F9-4F4A-9AAF-615A7E2EB183}">
      <dgm:prSet/>
      <dgm:spPr/>
      <dgm:t>
        <a:bodyPr/>
        <a:lstStyle/>
        <a:p>
          <a:endParaRPr lang="es-ES"/>
        </a:p>
      </dgm:t>
    </dgm:pt>
    <dgm:pt modelId="{23004345-1691-4A70-B8B9-959BD4B5081E}" type="sibTrans" cxnId="{66AF0D0A-84F9-4F4A-9AAF-615A7E2EB183}">
      <dgm:prSet/>
      <dgm:spPr/>
      <dgm:t>
        <a:bodyPr/>
        <a:lstStyle/>
        <a:p>
          <a:endParaRPr lang="es-ES"/>
        </a:p>
      </dgm:t>
    </dgm:pt>
    <dgm:pt modelId="{6D412279-BDA7-4501-8B8C-E57A34FFD12C}">
      <dgm:prSet custT="1"/>
      <dgm:spPr/>
      <dgm:t>
        <a:bodyPr/>
        <a:lstStyle/>
        <a:p>
          <a:r>
            <a:rPr lang="es-ES" sz="2400" dirty="0" err="1" smtClean="0">
              <a:latin typeface="Times New Roman" pitchFamily="18" charset="0"/>
              <a:cs typeface="Times New Roman" pitchFamily="18" charset="0"/>
            </a:rPr>
            <a:t>Nabarmendua</a:t>
          </a:r>
          <a:endParaRPr lang="es-ES" sz="2400" dirty="0" smtClean="0">
            <a:latin typeface="Times New Roman" pitchFamily="18" charset="0"/>
            <a:cs typeface="Times New Roman" pitchFamily="18" charset="0"/>
          </a:endParaRPr>
        </a:p>
      </dgm:t>
    </dgm:pt>
    <dgm:pt modelId="{EBBF9B28-5861-4E20-BBCD-4984BDE19BC8}" type="parTrans" cxnId="{EF11BBDE-56E5-48C6-BB70-076AF16748FC}">
      <dgm:prSet/>
      <dgm:spPr/>
      <dgm:t>
        <a:bodyPr/>
        <a:lstStyle/>
        <a:p>
          <a:endParaRPr lang="es-ES"/>
        </a:p>
      </dgm:t>
    </dgm:pt>
    <dgm:pt modelId="{876EFAD9-66AD-4A02-8320-43CEF10851D9}" type="sibTrans" cxnId="{EF11BBDE-56E5-48C6-BB70-076AF16748FC}">
      <dgm:prSet/>
      <dgm:spPr/>
      <dgm:t>
        <a:bodyPr/>
        <a:lstStyle/>
        <a:p>
          <a:endParaRPr lang="es-ES"/>
        </a:p>
      </dgm:t>
    </dgm:pt>
    <dgm:pt modelId="{CF088F47-A5EE-43DA-8F3B-7A15597FE461}">
      <dgm:prSet custT="1"/>
      <dgm:spPr/>
      <dgm:t>
        <a:bodyPr/>
        <a:lstStyle/>
        <a:p>
          <a:r>
            <a:rPr lang="es-ES" sz="2400" dirty="0" err="1" smtClean="0">
              <a:latin typeface="Times New Roman" pitchFamily="18" charset="0"/>
              <a:cs typeface="Times New Roman" pitchFamily="18" charset="0"/>
            </a:rPr>
            <a:t>Etenak</a:t>
          </a:r>
          <a:endParaRPr lang="es-ES" sz="2400" dirty="0" smtClean="0">
            <a:latin typeface="Times New Roman" pitchFamily="18" charset="0"/>
            <a:cs typeface="Times New Roman" pitchFamily="18" charset="0"/>
          </a:endParaRPr>
        </a:p>
      </dgm:t>
    </dgm:pt>
    <dgm:pt modelId="{83ADEEAF-C7E8-47A8-8D5E-3D400F127EAB}" type="parTrans" cxnId="{64808891-6F7D-4344-90EC-5BF97F793472}">
      <dgm:prSet/>
      <dgm:spPr/>
      <dgm:t>
        <a:bodyPr/>
        <a:lstStyle/>
        <a:p>
          <a:endParaRPr lang="es-ES"/>
        </a:p>
      </dgm:t>
    </dgm:pt>
    <dgm:pt modelId="{3F951DF8-BDA3-4B2E-B59E-C4412A100855}" type="sibTrans" cxnId="{64808891-6F7D-4344-90EC-5BF97F793472}">
      <dgm:prSet/>
      <dgm:spPr/>
      <dgm:t>
        <a:bodyPr/>
        <a:lstStyle/>
        <a:p>
          <a:endParaRPr lang="es-ES"/>
        </a:p>
      </dgm:t>
    </dgm:pt>
    <dgm:pt modelId="{176C0B45-30FA-48A2-94C2-1F4C42BE6938}">
      <dgm:prSet custT="1"/>
      <dgm:spPr/>
      <dgm:t>
        <a:bodyPr/>
        <a:lstStyle/>
        <a:p>
          <a:r>
            <a:rPr lang="es-ES" sz="2400" dirty="0" err="1" smtClean="0">
              <a:latin typeface="Times New Roman" pitchFamily="18" charset="0"/>
              <a:cs typeface="Times New Roman" pitchFamily="18" charset="0"/>
            </a:rPr>
            <a:t>Hasperen</a:t>
          </a:r>
          <a:r>
            <a:rPr lang="es-ES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400" dirty="0" err="1" smtClean="0">
              <a:latin typeface="Times New Roman" pitchFamily="18" charset="0"/>
              <a:cs typeface="Times New Roman" pitchFamily="18" charset="0"/>
            </a:rPr>
            <a:t>asko</a:t>
          </a:r>
          <a:endParaRPr lang="es-ES" sz="2400" dirty="0" smtClean="0">
            <a:latin typeface="Times New Roman" pitchFamily="18" charset="0"/>
            <a:cs typeface="Times New Roman" pitchFamily="18" charset="0"/>
          </a:endParaRPr>
        </a:p>
      </dgm:t>
    </dgm:pt>
    <dgm:pt modelId="{FA6D5927-2D7A-41AE-8185-C07E184E6421}" type="parTrans" cxnId="{3B4B194F-211E-43CA-B151-A5168F8B14AF}">
      <dgm:prSet/>
      <dgm:spPr/>
      <dgm:t>
        <a:bodyPr/>
        <a:lstStyle/>
        <a:p>
          <a:endParaRPr lang="es-ES"/>
        </a:p>
      </dgm:t>
    </dgm:pt>
    <dgm:pt modelId="{D68243AB-2B37-40CC-BACC-5EE39165D456}" type="sibTrans" cxnId="{3B4B194F-211E-43CA-B151-A5168F8B14AF}">
      <dgm:prSet/>
      <dgm:spPr/>
      <dgm:t>
        <a:bodyPr/>
        <a:lstStyle/>
        <a:p>
          <a:endParaRPr lang="es-ES"/>
        </a:p>
      </dgm:t>
    </dgm:pt>
    <dgm:pt modelId="{D6C99B05-7FDD-494D-98FA-EDACCC93061B}">
      <dgm:prSet custT="1"/>
      <dgm:spPr/>
      <dgm:t>
        <a:bodyPr/>
        <a:lstStyle/>
        <a:p>
          <a:r>
            <a:rPr lang="es-ES" sz="2400" dirty="0" err="1" smtClean="0">
              <a:latin typeface="Times New Roman" pitchFamily="18" charset="0"/>
              <a:cs typeface="Times New Roman" pitchFamily="18" charset="0"/>
            </a:rPr>
            <a:t>Borrokarako</a:t>
          </a:r>
          <a:r>
            <a:rPr lang="es-ES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400" dirty="0" err="1" smtClean="0">
              <a:latin typeface="Times New Roman" pitchFamily="18" charset="0"/>
              <a:cs typeface="Times New Roman" pitchFamily="18" charset="0"/>
            </a:rPr>
            <a:t>grina</a:t>
          </a:r>
          <a:endParaRPr lang="es-ES" sz="2400" dirty="0">
            <a:latin typeface="Times New Roman" pitchFamily="18" charset="0"/>
            <a:cs typeface="Times New Roman" pitchFamily="18" charset="0"/>
          </a:endParaRPr>
        </a:p>
      </dgm:t>
    </dgm:pt>
    <dgm:pt modelId="{73C03898-7281-4FB1-80D8-EF096ABACE8A}" type="parTrans" cxnId="{7923DF74-A9A4-4442-9FE7-7541E24E1848}">
      <dgm:prSet/>
      <dgm:spPr/>
      <dgm:t>
        <a:bodyPr/>
        <a:lstStyle/>
        <a:p>
          <a:endParaRPr lang="es-ES"/>
        </a:p>
      </dgm:t>
    </dgm:pt>
    <dgm:pt modelId="{A852D2CB-C052-4486-BF16-BB349EF51182}" type="sibTrans" cxnId="{7923DF74-A9A4-4442-9FE7-7541E24E1848}">
      <dgm:prSet/>
      <dgm:spPr/>
      <dgm:t>
        <a:bodyPr/>
        <a:lstStyle/>
        <a:p>
          <a:endParaRPr lang="es-ES"/>
        </a:p>
      </dgm:t>
    </dgm:pt>
    <dgm:pt modelId="{C892D75B-FA61-4D4B-AE69-9D1B663A9527}">
      <dgm:prSet custT="1"/>
      <dgm:spPr/>
      <dgm:t>
        <a:bodyPr/>
        <a:lstStyle/>
        <a:p>
          <a:r>
            <a:rPr lang="es-ES" sz="2400" dirty="0" err="1" smtClean="0">
              <a:latin typeface="Times New Roman" pitchFamily="18" charset="0"/>
              <a:cs typeface="Times New Roman" pitchFamily="18" charset="0"/>
            </a:rPr>
            <a:t>Lasai</a:t>
          </a:r>
          <a:r>
            <a:rPr lang="es-ES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400" dirty="0" err="1" smtClean="0">
              <a:latin typeface="Times New Roman" pitchFamily="18" charset="0"/>
              <a:cs typeface="Times New Roman" pitchFamily="18" charset="0"/>
            </a:rPr>
            <a:t>ibiltzen</a:t>
          </a:r>
          <a:r>
            <a:rPr lang="es-ES" sz="2400" dirty="0" smtClean="0">
              <a:latin typeface="Times New Roman" pitchFamily="18" charset="0"/>
              <a:cs typeface="Times New Roman" pitchFamily="18" charset="0"/>
            </a:rPr>
            <a:t> da</a:t>
          </a:r>
          <a:endParaRPr lang="es-ES" sz="2400" dirty="0">
            <a:latin typeface="Times New Roman" pitchFamily="18" charset="0"/>
            <a:cs typeface="Times New Roman" pitchFamily="18" charset="0"/>
          </a:endParaRPr>
        </a:p>
      </dgm:t>
    </dgm:pt>
    <dgm:pt modelId="{094D88B3-3157-4468-8E45-9851CDAFDB91}" type="parTrans" cxnId="{C15031BE-84E1-460D-960B-551E9A87926A}">
      <dgm:prSet/>
      <dgm:spPr/>
      <dgm:t>
        <a:bodyPr/>
        <a:lstStyle/>
        <a:p>
          <a:endParaRPr lang="es-ES"/>
        </a:p>
      </dgm:t>
    </dgm:pt>
    <dgm:pt modelId="{DE4D6614-0524-4395-9D47-3A9A9CDC10D1}" type="sibTrans" cxnId="{C15031BE-84E1-460D-960B-551E9A87926A}">
      <dgm:prSet/>
      <dgm:spPr/>
      <dgm:t>
        <a:bodyPr/>
        <a:lstStyle/>
        <a:p>
          <a:endParaRPr lang="es-ES"/>
        </a:p>
      </dgm:t>
    </dgm:pt>
    <dgm:pt modelId="{8ABCDA1D-7D65-44EA-A4E0-CC15814DC0ED}">
      <dgm:prSet custT="1"/>
      <dgm:spPr/>
      <dgm:t>
        <a:bodyPr/>
        <a:lstStyle/>
        <a:p>
          <a:r>
            <a:rPr lang="es-ES" sz="2400" dirty="0" err="1" smtClean="0">
              <a:latin typeface="Times New Roman" pitchFamily="18" charset="0"/>
              <a:cs typeface="Times New Roman" pitchFamily="18" charset="0"/>
            </a:rPr>
            <a:t>Ahots</a:t>
          </a:r>
          <a:r>
            <a:rPr lang="es-ES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400" dirty="0" err="1" smtClean="0">
              <a:latin typeface="Times New Roman" pitchFamily="18" charset="0"/>
              <a:cs typeface="Times New Roman" pitchFamily="18" charset="0"/>
            </a:rPr>
            <a:t>leuna</a:t>
          </a:r>
          <a:endParaRPr lang="es-ES" sz="2400" dirty="0">
            <a:latin typeface="Times New Roman" pitchFamily="18" charset="0"/>
            <a:cs typeface="Times New Roman" pitchFamily="18" charset="0"/>
          </a:endParaRPr>
        </a:p>
      </dgm:t>
    </dgm:pt>
    <dgm:pt modelId="{298C2C12-05D1-453B-80FB-454EA40F2D3B}" type="parTrans" cxnId="{8F6C331F-B8BA-41EF-B04A-E8AF6169D4A8}">
      <dgm:prSet/>
      <dgm:spPr/>
      <dgm:t>
        <a:bodyPr/>
        <a:lstStyle/>
        <a:p>
          <a:endParaRPr lang="es-ES"/>
        </a:p>
      </dgm:t>
    </dgm:pt>
    <dgm:pt modelId="{D5EC2610-E862-4B30-8C56-04E2C07988CA}" type="sibTrans" cxnId="{8F6C331F-B8BA-41EF-B04A-E8AF6169D4A8}">
      <dgm:prSet/>
      <dgm:spPr/>
      <dgm:t>
        <a:bodyPr/>
        <a:lstStyle/>
        <a:p>
          <a:endParaRPr lang="es-ES"/>
        </a:p>
      </dgm:t>
    </dgm:pt>
    <dgm:pt modelId="{C3FA74D4-49D1-47A9-AB72-0D0B5550A23E}">
      <dgm:prSet custT="1"/>
      <dgm:spPr/>
      <dgm:t>
        <a:bodyPr/>
        <a:lstStyle/>
        <a:p>
          <a:r>
            <a:rPr lang="es-ES" sz="2400" dirty="0" err="1" smtClean="0">
              <a:latin typeface="Times New Roman" pitchFamily="18" charset="0"/>
              <a:cs typeface="Times New Roman" pitchFamily="18" charset="0"/>
            </a:rPr>
            <a:t>Monotonoa</a:t>
          </a:r>
          <a:endParaRPr lang="es-ES" sz="2400" dirty="0">
            <a:latin typeface="Times New Roman" pitchFamily="18" charset="0"/>
            <a:cs typeface="Times New Roman" pitchFamily="18" charset="0"/>
          </a:endParaRPr>
        </a:p>
      </dgm:t>
    </dgm:pt>
    <dgm:pt modelId="{D7A977FD-74B1-48C1-A686-3659C39C8A13}" type="parTrans" cxnId="{F70DE599-24A4-4F93-A107-015A5180EEC5}">
      <dgm:prSet/>
      <dgm:spPr/>
      <dgm:t>
        <a:bodyPr/>
        <a:lstStyle/>
        <a:p>
          <a:endParaRPr lang="es-ES"/>
        </a:p>
      </dgm:t>
    </dgm:pt>
    <dgm:pt modelId="{D52F9191-730D-4383-9A87-1A1B330648E5}" type="sibTrans" cxnId="{F70DE599-24A4-4F93-A107-015A5180EEC5}">
      <dgm:prSet/>
      <dgm:spPr/>
      <dgm:t>
        <a:bodyPr/>
        <a:lstStyle/>
        <a:p>
          <a:endParaRPr lang="es-ES"/>
        </a:p>
      </dgm:t>
    </dgm:pt>
    <dgm:pt modelId="{516F3D98-7E54-4957-ABA3-09F27D00E32D}">
      <dgm:prSet custT="1"/>
      <dgm:spPr/>
      <dgm:t>
        <a:bodyPr/>
        <a:lstStyle/>
        <a:p>
          <a:r>
            <a:rPr lang="es-ES" sz="2400" dirty="0" err="1" smtClean="0">
              <a:latin typeface="Times New Roman" pitchFamily="18" charset="0"/>
              <a:cs typeface="Times New Roman" pitchFamily="18" charset="0"/>
            </a:rPr>
            <a:t>Hasperen</a:t>
          </a:r>
          <a:r>
            <a:rPr lang="es-ES" sz="2400" dirty="0" smtClean="0">
              <a:latin typeface="Times New Roman" pitchFamily="18" charset="0"/>
              <a:cs typeface="Times New Roman" pitchFamily="18" charset="0"/>
            </a:rPr>
            <a:t> oso </a:t>
          </a:r>
          <a:r>
            <a:rPr lang="es-ES" sz="2400" dirty="0" err="1" smtClean="0">
              <a:latin typeface="Times New Roman" pitchFamily="18" charset="0"/>
              <a:cs typeface="Times New Roman" pitchFamily="18" charset="0"/>
            </a:rPr>
            <a:t>gutxi</a:t>
          </a:r>
          <a:endParaRPr lang="es-ES" sz="2400" dirty="0">
            <a:latin typeface="Times New Roman" pitchFamily="18" charset="0"/>
            <a:cs typeface="Times New Roman" pitchFamily="18" charset="0"/>
          </a:endParaRPr>
        </a:p>
      </dgm:t>
    </dgm:pt>
    <dgm:pt modelId="{887D4CAD-CBD5-45D7-98C9-82EE89F25816}" type="parTrans" cxnId="{A2C7851B-B123-43A0-B3C3-541376AD2C85}">
      <dgm:prSet/>
      <dgm:spPr/>
      <dgm:t>
        <a:bodyPr/>
        <a:lstStyle/>
        <a:p>
          <a:endParaRPr lang="es-ES"/>
        </a:p>
      </dgm:t>
    </dgm:pt>
    <dgm:pt modelId="{DDFCA378-9823-494A-A71D-EBB73EEFBD9F}" type="sibTrans" cxnId="{A2C7851B-B123-43A0-B3C3-541376AD2C85}">
      <dgm:prSet/>
      <dgm:spPr/>
      <dgm:t>
        <a:bodyPr/>
        <a:lstStyle/>
        <a:p>
          <a:endParaRPr lang="es-ES"/>
        </a:p>
      </dgm:t>
    </dgm:pt>
    <dgm:pt modelId="{318A5889-921D-4517-A287-EE4721C2C295}">
      <dgm:prSet custT="1"/>
      <dgm:spPr/>
      <dgm:t>
        <a:bodyPr/>
        <a:lstStyle/>
        <a:p>
          <a:r>
            <a:rPr lang="es-ES" sz="2400" dirty="0" err="1" smtClean="0">
              <a:latin typeface="Times New Roman" pitchFamily="18" charset="0"/>
              <a:cs typeface="Times New Roman" pitchFamily="18" charset="0"/>
            </a:rPr>
            <a:t>Borrokarako</a:t>
          </a:r>
          <a:r>
            <a:rPr lang="es-ES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400" dirty="0" err="1" smtClean="0">
              <a:latin typeface="Times New Roman" pitchFamily="18" charset="0"/>
              <a:cs typeface="Times New Roman" pitchFamily="18" charset="0"/>
            </a:rPr>
            <a:t>grina</a:t>
          </a:r>
          <a:r>
            <a:rPr lang="es-ES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400" dirty="0" err="1" smtClean="0">
              <a:latin typeface="Times New Roman" pitchFamily="18" charset="0"/>
              <a:cs typeface="Times New Roman" pitchFamily="18" charset="0"/>
            </a:rPr>
            <a:t>gutxi</a:t>
          </a:r>
          <a:endParaRPr lang="es-ES" sz="2400" dirty="0">
            <a:latin typeface="Times New Roman" pitchFamily="18" charset="0"/>
            <a:cs typeface="Times New Roman" pitchFamily="18" charset="0"/>
          </a:endParaRPr>
        </a:p>
      </dgm:t>
    </dgm:pt>
    <dgm:pt modelId="{928300DB-65AA-4661-B8A9-A32C52915095}" type="parTrans" cxnId="{8E34A280-7E91-43B5-9CD0-7E54132BC919}">
      <dgm:prSet/>
      <dgm:spPr/>
      <dgm:t>
        <a:bodyPr/>
        <a:lstStyle/>
        <a:p>
          <a:endParaRPr lang="es-ES"/>
        </a:p>
      </dgm:t>
    </dgm:pt>
    <dgm:pt modelId="{F74D154B-EF7F-41C5-BDAF-02E0D5B399E1}" type="sibTrans" cxnId="{8E34A280-7E91-43B5-9CD0-7E54132BC919}">
      <dgm:prSet/>
      <dgm:spPr/>
      <dgm:t>
        <a:bodyPr/>
        <a:lstStyle/>
        <a:p>
          <a:endParaRPr lang="es-ES"/>
        </a:p>
      </dgm:t>
    </dgm:pt>
    <dgm:pt modelId="{A2E60A68-00C0-462D-ADBB-F59EF3986662}">
      <dgm:prSet custT="1"/>
      <dgm:spPr/>
      <dgm:t>
        <a:bodyPr/>
        <a:lstStyle/>
        <a:p>
          <a:r>
            <a:rPr lang="es-ES" sz="2400" dirty="0" err="1" smtClean="0">
              <a:latin typeface="Times New Roman" pitchFamily="18" charset="0"/>
              <a:cs typeface="Times New Roman" pitchFamily="18" charset="0"/>
            </a:rPr>
            <a:t>Erantzun</a:t>
          </a:r>
          <a:r>
            <a:rPr lang="es-ES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400" dirty="0" err="1" smtClean="0">
              <a:latin typeface="Times New Roman" pitchFamily="18" charset="0"/>
              <a:cs typeface="Times New Roman" pitchFamily="18" charset="0"/>
            </a:rPr>
            <a:t>luzeak</a:t>
          </a:r>
          <a:endParaRPr lang="es-ES" sz="2400" dirty="0">
            <a:latin typeface="Times New Roman" pitchFamily="18" charset="0"/>
            <a:cs typeface="Times New Roman" pitchFamily="18" charset="0"/>
          </a:endParaRPr>
        </a:p>
      </dgm:t>
    </dgm:pt>
    <dgm:pt modelId="{5C5FF75C-7B15-4654-84C0-1DA2DB11A256}" type="parTrans" cxnId="{6C1461FE-7DC3-42EA-AA7B-DF0055E2CBD9}">
      <dgm:prSet/>
      <dgm:spPr/>
      <dgm:t>
        <a:bodyPr/>
        <a:lstStyle/>
        <a:p>
          <a:endParaRPr lang="es-ES"/>
        </a:p>
      </dgm:t>
    </dgm:pt>
    <dgm:pt modelId="{A929EA3C-197B-4145-95BA-855E4BB4218E}" type="sibTrans" cxnId="{6C1461FE-7DC3-42EA-AA7B-DF0055E2CBD9}">
      <dgm:prSet/>
      <dgm:spPr/>
      <dgm:t>
        <a:bodyPr/>
        <a:lstStyle/>
        <a:p>
          <a:endParaRPr lang="es-ES"/>
        </a:p>
      </dgm:t>
    </dgm:pt>
    <dgm:pt modelId="{7C68A956-ED55-41AD-A79B-1A0F1E2BCEB8}">
      <dgm:prSet custT="1"/>
      <dgm:spPr/>
      <dgm:t>
        <a:bodyPr/>
        <a:lstStyle/>
        <a:p>
          <a:r>
            <a:rPr lang="es-ES" sz="2400" dirty="0" smtClean="0">
              <a:latin typeface="Times New Roman" pitchFamily="18" charset="0"/>
              <a:cs typeface="Times New Roman" pitchFamily="18" charset="0"/>
            </a:rPr>
            <a:t>Oso </a:t>
          </a:r>
          <a:r>
            <a:rPr lang="es-ES" sz="2400" dirty="0" err="1" smtClean="0">
              <a:latin typeface="Times New Roman" pitchFamily="18" charset="0"/>
              <a:cs typeface="Times New Roman" pitchFamily="18" charset="0"/>
            </a:rPr>
            <a:t>gutxitan</a:t>
          </a:r>
          <a:r>
            <a:rPr lang="es-ES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400" dirty="0" err="1" smtClean="0">
              <a:latin typeface="Times New Roman" pitchFamily="18" charset="0"/>
              <a:cs typeface="Times New Roman" pitchFamily="18" charset="0"/>
            </a:rPr>
            <a:t>eteten</a:t>
          </a:r>
          <a:r>
            <a:rPr lang="es-ES" sz="2400" dirty="0" smtClean="0">
              <a:latin typeface="Times New Roman" pitchFamily="18" charset="0"/>
              <a:cs typeface="Times New Roman" pitchFamily="18" charset="0"/>
            </a:rPr>
            <a:t> du</a:t>
          </a:r>
          <a:endParaRPr lang="es-ES" sz="2400" dirty="0">
            <a:latin typeface="Times New Roman" pitchFamily="18" charset="0"/>
            <a:cs typeface="Times New Roman" pitchFamily="18" charset="0"/>
          </a:endParaRPr>
        </a:p>
      </dgm:t>
    </dgm:pt>
    <dgm:pt modelId="{49ED0DEC-48F7-4B8F-9CCB-3FBBB7961CC9}" type="parTrans" cxnId="{458E04F5-34F0-401D-95BB-51425DBCDCA4}">
      <dgm:prSet/>
      <dgm:spPr/>
      <dgm:t>
        <a:bodyPr/>
        <a:lstStyle/>
        <a:p>
          <a:endParaRPr lang="es-ES"/>
        </a:p>
      </dgm:t>
    </dgm:pt>
    <dgm:pt modelId="{4A812649-F85B-4DA6-A0CA-7DBB4977F25F}" type="sibTrans" cxnId="{458E04F5-34F0-401D-95BB-51425DBCDCA4}">
      <dgm:prSet/>
      <dgm:spPr/>
      <dgm:t>
        <a:bodyPr/>
        <a:lstStyle/>
        <a:p>
          <a:endParaRPr lang="es-ES"/>
        </a:p>
      </dgm:t>
    </dgm:pt>
    <dgm:pt modelId="{BE10A549-B324-4C29-B592-D4F1E7F62CF9}">
      <dgm:prSet phldrT="[Texto]" custT="1"/>
      <dgm:spPr/>
      <dgm:t>
        <a:bodyPr/>
        <a:lstStyle/>
        <a:p>
          <a:endParaRPr lang="es-ES" sz="2400" dirty="0">
            <a:latin typeface="Times New Roman" pitchFamily="18" charset="0"/>
            <a:cs typeface="Times New Roman" pitchFamily="18" charset="0"/>
          </a:endParaRPr>
        </a:p>
      </dgm:t>
    </dgm:pt>
    <dgm:pt modelId="{35316691-D40E-4DD5-BCA7-EE8720BE700A}" type="parTrans" cxnId="{1BCFBB16-B79C-4196-98E9-1D8BC9240C1C}">
      <dgm:prSet/>
      <dgm:spPr/>
      <dgm:t>
        <a:bodyPr/>
        <a:lstStyle/>
        <a:p>
          <a:endParaRPr lang="es-ES"/>
        </a:p>
      </dgm:t>
    </dgm:pt>
    <dgm:pt modelId="{8E2142B7-9CE6-4413-ADB6-15635A3F8FF3}" type="sibTrans" cxnId="{1BCFBB16-B79C-4196-98E9-1D8BC9240C1C}">
      <dgm:prSet/>
      <dgm:spPr/>
      <dgm:t>
        <a:bodyPr/>
        <a:lstStyle/>
        <a:p>
          <a:endParaRPr lang="es-ES"/>
        </a:p>
      </dgm:t>
    </dgm:pt>
    <dgm:pt modelId="{3AFF1600-4326-448C-92AE-71E9E68B9FE2}">
      <dgm:prSet phldrT="[Texto]" custT="1"/>
      <dgm:spPr/>
      <dgm:t>
        <a:bodyPr/>
        <a:lstStyle/>
        <a:p>
          <a:endParaRPr lang="es-ES" sz="2400" dirty="0"/>
        </a:p>
      </dgm:t>
    </dgm:pt>
    <dgm:pt modelId="{1CC8E69D-B5E7-42CC-8659-D5248175E261}" type="parTrans" cxnId="{E09A6845-7C58-417F-A1A1-34C26D2F77C7}">
      <dgm:prSet/>
      <dgm:spPr/>
      <dgm:t>
        <a:bodyPr/>
        <a:lstStyle/>
        <a:p>
          <a:endParaRPr lang="es-ES"/>
        </a:p>
      </dgm:t>
    </dgm:pt>
    <dgm:pt modelId="{D41C94DC-D8A5-4530-9216-A87969020275}" type="sibTrans" cxnId="{E09A6845-7C58-417F-A1A1-34C26D2F77C7}">
      <dgm:prSet/>
      <dgm:spPr/>
      <dgm:t>
        <a:bodyPr/>
        <a:lstStyle/>
        <a:p>
          <a:endParaRPr lang="es-ES"/>
        </a:p>
      </dgm:t>
    </dgm:pt>
    <dgm:pt modelId="{77C5B83B-3FD7-4CD2-9B43-64FE7AD97599}" type="pres">
      <dgm:prSet presAssocID="{4BB49172-76E9-4A65-B8B6-F6280EC64030}" presName="linearFlow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176E0BAC-265F-4660-BA71-26FFBB79473E}" type="pres">
      <dgm:prSet presAssocID="{738450A6-94E5-4F0D-A428-A08837D4B873}" presName="compositeNode" presStyleCnt="0">
        <dgm:presLayoutVars>
          <dgm:bulletEnabled val="1"/>
        </dgm:presLayoutVars>
      </dgm:prSet>
      <dgm:spPr/>
    </dgm:pt>
    <dgm:pt modelId="{2EC7256A-6A39-448B-BE6C-61050F734343}" type="pres">
      <dgm:prSet presAssocID="{738450A6-94E5-4F0D-A428-A08837D4B873}" presName="image" presStyleLbl="fgImgPlace1" presStyleIdx="0" presStyleCnt="2" custScaleX="126870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38666713-3B14-4A09-B489-BF518B035617}" type="pres">
      <dgm:prSet presAssocID="{738450A6-94E5-4F0D-A428-A08837D4B873}" presName="childNode" presStyleLbl="node1" presStyleIdx="0" presStyleCnt="2" custScaleX="109123" custScaleY="106819" custLinFactNeighborX="274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F5F87BA-5308-42A0-8106-072D48248593}" type="pres">
      <dgm:prSet presAssocID="{738450A6-94E5-4F0D-A428-A08837D4B873}" presName="parentNode" presStyleLbl="revTx" presStyleIdx="0" presStyleCnt="2" custScaleX="136962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22DC847-0272-4341-BA52-76416D44A584}" type="pres">
      <dgm:prSet presAssocID="{DACDA002-8474-4151-A773-007375075107}" presName="sibTrans" presStyleCnt="0"/>
      <dgm:spPr/>
    </dgm:pt>
    <dgm:pt modelId="{18566B0C-892B-4407-B2A2-63FEF0C24470}" type="pres">
      <dgm:prSet presAssocID="{39429D07-1877-4F1D-816B-BA4FCA9E8DA0}" presName="compositeNode" presStyleCnt="0">
        <dgm:presLayoutVars>
          <dgm:bulletEnabled val="1"/>
        </dgm:presLayoutVars>
      </dgm:prSet>
      <dgm:spPr/>
    </dgm:pt>
    <dgm:pt modelId="{DC3746E1-F85E-4155-B0B0-9F557EDBA251}" type="pres">
      <dgm:prSet presAssocID="{39429D07-1877-4F1D-816B-BA4FCA9E8DA0}" presName="image" presStyleLbl="fgImgPlace1" presStyleIdx="1" presStyleCnt="2" custScaleX="126693" custLinFactNeighborX="-31746" custLinFactNeighborY="397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453BF911-0007-418C-B8C5-8554F4FDDCD1}" type="pres">
      <dgm:prSet presAssocID="{39429D07-1877-4F1D-816B-BA4FCA9E8DA0}" presName="childNode" presStyleLbl="node1" presStyleIdx="1" presStyleCnt="2" custScaleX="121667" custScaleY="107416" custLinFactNeighborX="-717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57BABA9-A946-4F56-B35A-9662021DE8C8}" type="pres">
      <dgm:prSet presAssocID="{39429D07-1877-4F1D-816B-BA4FCA9E8DA0}" presName="parentNode" presStyleLbl="revTx" presStyleIdx="1" presStyleCnt="2" custScaleX="164190" custLinFactNeighborX="-67006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8E34A280-7E91-43B5-9CD0-7E54132BC919}" srcId="{39429D07-1877-4F1D-816B-BA4FCA9E8DA0}" destId="{318A5889-921D-4517-A287-EE4721C2C295}" srcOrd="8" destOrd="0" parTransId="{928300DB-65AA-4661-B8A9-A32C52915095}" sibTransId="{F74D154B-EF7F-41C5-BDAF-02E0D5B399E1}"/>
    <dgm:cxn modelId="{0BC82295-3CBA-4227-B72B-524CD82A133B}" srcId="{4BB49172-76E9-4A65-B8B6-F6280EC64030}" destId="{39429D07-1877-4F1D-816B-BA4FCA9E8DA0}" srcOrd="1" destOrd="0" parTransId="{755BE650-562D-4A73-BF8E-2B48D656EEDC}" sibTransId="{EFA25E2B-C1FF-448F-9CF6-BCA6F6F54D77}"/>
    <dgm:cxn modelId="{30A4B531-96F4-42F1-9888-06E03E2D04B1}" type="presOf" srcId="{34BF3A57-6626-4491-BC16-8999E20A4758}" destId="{38666713-3B14-4A09-B489-BF518B035617}" srcOrd="0" destOrd="1" presId="urn:microsoft.com/office/officeart/2005/8/layout/hList2#1"/>
    <dgm:cxn modelId="{C5F51393-2C62-49A7-BAB1-CC1FD96C8D83}" type="presOf" srcId="{3AFF1600-4326-448C-92AE-71E9E68B9FE2}" destId="{453BF911-0007-418C-B8C5-8554F4FDDCD1}" srcOrd="0" destOrd="0" presId="urn:microsoft.com/office/officeart/2005/8/layout/hList2#1"/>
    <dgm:cxn modelId="{0386251E-5D65-4C2D-9FE6-1D8F36467730}" type="presOf" srcId="{6D412279-BDA7-4501-8B8C-E57A34FFD12C}" destId="{38666713-3B14-4A09-B489-BF518B035617}" srcOrd="0" destOrd="5" presId="urn:microsoft.com/office/officeart/2005/8/layout/hList2#1"/>
    <dgm:cxn modelId="{2FD816F5-AFD8-41F4-986B-6AE12A67A9DA}" type="presOf" srcId="{6C6DF326-9809-4B94-B30B-096828971A8C}" destId="{38666713-3B14-4A09-B489-BF518B035617}" srcOrd="0" destOrd="2" presId="urn:microsoft.com/office/officeart/2005/8/layout/hList2#1"/>
    <dgm:cxn modelId="{33C91BF9-331F-4E2F-B6D6-408164D63B2F}" type="presOf" srcId="{BE10A549-B324-4C29-B592-D4F1E7F62CF9}" destId="{38666713-3B14-4A09-B489-BF518B035617}" srcOrd="0" destOrd="0" presId="urn:microsoft.com/office/officeart/2005/8/layout/hList2#1"/>
    <dgm:cxn modelId="{EF11BBDE-56E5-48C6-BB70-076AF16748FC}" srcId="{738450A6-94E5-4F0D-A428-A08837D4B873}" destId="{6D412279-BDA7-4501-8B8C-E57A34FFD12C}" srcOrd="5" destOrd="0" parTransId="{EBBF9B28-5861-4E20-BBCD-4984BDE19BC8}" sibTransId="{876EFAD9-66AD-4A02-8320-43CEF10851D9}"/>
    <dgm:cxn modelId="{DC6907CF-B8F0-49A4-94E7-30AB107FBA24}" type="presOf" srcId="{516F3D98-7E54-4957-ABA3-09F27D00E32D}" destId="{453BF911-0007-418C-B8C5-8554F4FDDCD1}" srcOrd="0" destOrd="7" presId="urn:microsoft.com/office/officeart/2005/8/layout/hList2#1"/>
    <dgm:cxn modelId="{7C00F1F8-2940-49AD-A22F-E453037F1F25}" type="presOf" srcId="{318A5889-921D-4517-A287-EE4721C2C295}" destId="{453BF911-0007-418C-B8C5-8554F4FDDCD1}" srcOrd="0" destOrd="8" presId="urn:microsoft.com/office/officeart/2005/8/layout/hList2#1"/>
    <dgm:cxn modelId="{0E6CEE96-7406-4D36-A32A-D4E0AD51379B}" srcId="{39429D07-1877-4F1D-816B-BA4FCA9E8DA0}" destId="{162BF33F-8AE8-41D7-B730-8D8CFB672D75}" srcOrd="1" destOrd="0" parTransId="{D5A23858-5566-437B-B24B-3511FD05B81C}" sibTransId="{B7581229-AD72-4587-ADC7-7548871BBED5}"/>
    <dgm:cxn modelId="{E1012BAB-5437-4A2A-941F-4A6292C787C6}" type="presOf" srcId="{A2E60A68-00C0-462D-ADBB-F59EF3986662}" destId="{453BF911-0007-418C-B8C5-8554F4FDDCD1}" srcOrd="0" destOrd="4" presId="urn:microsoft.com/office/officeart/2005/8/layout/hList2#1"/>
    <dgm:cxn modelId="{1BC86A2F-2224-4A36-8D4E-F67E9E4FB190}" type="presOf" srcId="{64840C40-C84A-43ED-9DD4-C05706FC06D0}" destId="{38666713-3B14-4A09-B489-BF518B035617}" srcOrd="0" destOrd="4" presId="urn:microsoft.com/office/officeart/2005/8/layout/hList2#1"/>
    <dgm:cxn modelId="{16AF6736-D79B-4BF2-874A-D3D0E1BA3808}" type="presOf" srcId="{C3FA74D4-49D1-47A9-AB72-0D0B5550A23E}" destId="{453BF911-0007-418C-B8C5-8554F4FDDCD1}" srcOrd="0" destOrd="5" presId="urn:microsoft.com/office/officeart/2005/8/layout/hList2#1"/>
    <dgm:cxn modelId="{EC02BF4E-E91D-4FF7-98C3-3EC6F6642866}" type="presOf" srcId="{CF088F47-A5EE-43DA-8F3B-7A15597FE461}" destId="{38666713-3B14-4A09-B489-BF518B035617}" srcOrd="0" destOrd="6" presId="urn:microsoft.com/office/officeart/2005/8/layout/hList2#1"/>
    <dgm:cxn modelId="{68502F8F-AE97-4299-9186-502CAC4A3513}" type="presOf" srcId="{63BF104F-253A-4F99-9CC1-990A416B44D8}" destId="{38666713-3B14-4A09-B489-BF518B035617}" srcOrd="0" destOrd="3" presId="urn:microsoft.com/office/officeart/2005/8/layout/hList2#1"/>
    <dgm:cxn modelId="{3B4B194F-211E-43CA-B151-A5168F8B14AF}" srcId="{738450A6-94E5-4F0D-A428-A08837D4B873}" destId="{176C0B45-30FA-48A2-94C2-1F4C42BE6938}" srcOrd="7" destOrd="0" parTransId="{FA6D5927-2D7A-41AE-8185-C07E184E6421}" sibTransId="{D68243AB-2B37-40CC-BACC-5EE39165D456}"/>
    <dgm:cxn modelId="{C1FCDC54-7692-49C8-8768-D90378B1934E}" srcId="{738450A6-94E5-4F0D-A428-A08837D4B873}" destId="{34BF3A57-6626-4491-BC16-8999E20A4758}" srcOrd="1" destOrd="0" parTransId="{C18C6943-6CCA-4129-AE89-50F5B9D31739}" sibTransId="{59784A1F-C9A7-4DC3-B261-4FD5F7C1034E}"/>
    <dgm:cxn modelId="{1BCFBB16-B79C-4196-98E9-1D8BC9240C1C}" srcId="{738450A6-94E5-4F0D-A428-A08837D4B873}" destId="{BE10A549-B324-4C29-B592-D4F1E7F62CF9}" srcOrd="0" destOrd="0" parTransId="{35316691-D40E-4DD5-BCA7-EE8720BE700A}" sibTransId="{8E2142B7-9CE6-4413-ADB6-15635A3F8FF3}"/>
    <dgm:cxn modelId="{B4DE67A4-4C3E-4AFD-9A76-318437F870E5}" type="presOf" srcId="{D6C99B05-7FDD-494D-98FA-EDACCC93061B}" destId="{38666713-3B14-4A09-B489-BF518B035617}" srcOrd="0" destOrd="8" presId="urn:microsoft.com/office/officeart/2005/8/layout/hList2#1"/>
    <dgm:cxn modelId="{F6152696-31EB-458C-BA73-DFB06D54D9CD}" type="presOf" srcId="{738450A6-94E5-4F0D-A428-A08837D4B873}" destId="{0F5F87BA-5308-42A0-8106-072D48248593}" srcOrd="0" destOrd="0" presId="urn:microsoft.com/office/officeart/2005/8/layout/hList2#1"/>
    <dgm:cxn modelId="{C577C823-FCD1-44C0-9547-191E185238F4}" type="presOf" srcId="{C892D75B-FA61-4D4B-AE69-9D1B663A9527}" destId="{453BF911-0007-418C-B8C5-8554F4FDDCD1}" srcOrd="0" destOrd="2" presId="urn:microsoft.com/office/officeart/2005/8/layout/hList2#1"/>
    <dgm:cxn modelId="{A8E3ECFE-D558-4609-9312-BC00E480CD41}" type="presOf" srcId="{39429D07-1877-4F1D-816B-BA4FCA9E8DA0}" destId="{957BABA9-A946-4F56-B35A-9662021DE8C8}" srcOrd="0" destOrd="0" presId="urn:microsoft.com/office/officeart/2005/8/layout/hList2#1"/>
    <dgm:cxn modelId="{E06FF067-B04E-4F13-AA1D-03A3A686C405}" srcId="{4BB49172-76E9-4A65-B8B6-F6280EC64030}" destId="{738450A6-94E5-4F0D-A428-A08837D4B873}" srcOrd="0" destOrd="0" parTransId="{E79F6CDD-3444-48E8-9C86-4FF0E8CC6976}" sibTransId="{DACDA002-8474-4151-A773-007375075107}"/>
    <dgm:cxn modelId="{C15031BE-84E1-460D-960B-551E9A87926A}" srcId="{39429D07-1877-4F1D-816B-BA4FCA9E8DA0}" destId="{C892D75B-FA61-4D4B-AE69-9D1B663A9527}" srcOrd="2" destOrd="0" parTransId="{094D88B3-3157-4468-8E45-9851CDAFDB91}" sibTransId="{DE4D6614-0524-4395-9D47-3A9A9CDC10D1}"/>
    <dgm:cxn modelId="{7923DF74-A9A4-4442-9FE7-7541E24E1848}" srcId="{738450A6-94E5-4F0D-A428-A08837D4B873}" destId="{D6C99B05-7FDD-494D-98FA-EDACCC93061B}" srcOrd="8" destOrd="0" parTransId="{73C03898-7281-4FB1-80D8-EF096ABACE8A}" sibTransId="{A852D2CB-C052-4486-BF16-BB349EF51182}"/>
    <dgm:cxn modelId="{D102FBA8-B3C0-4AEE-BB2A-70C6913EA59C}" type="presOf" srcId="{7C68A956-ED55-41AD-A79B-1A0F1E2BCEB8}" destId="{453BF911-0007-418C-B8C5-8554F4FDDCD1}" srcOrd="0" destOrd="6" presId="urn:microsoft.com/office/officeart/2005/8/layout/hList2#1"/>
    <dgm:cxn modelId="{4C6964B1-D512-4597-AB3F-C980FADBDCB7}" type="presOf" srcId="{162BF33F-8AE8-41D7-B730-8D8CFB672D75}" destId="{453BF911-0007-418C-B8C5-8554F4FDDCD1}" srcOrd="0" destOrd="1" presId="urn:microsoft.com/office/officeart/2005/8/layout/hList2#1"/>
    <dgm:cxn modelId="{F70DE599-24A4-4F93-A107-015A5180EEC5}" srcId="{39429D07-1877-4F1D-816B-BA4FCA9E8DA0}" destId="{C3FA74D4-49D1-47A9-AB72-0D0B5550A23E}" srcOrd="5" destOrd="0" parTransId="{D7A977FD-74B1-48C1-A686-3659C39C8A13}" sibTransId="{D52F9191-730D-4383-9A87-1A1B330648E5}"/>
    <dgm:cxn modelId="{80C76048-3CBA-4517-8670-C97C0D5A3F46}" srcId="{738450A6-94E5-4F0D-A428-A08837D4B873}" destId="{6C6DF326-9809-4B94-B30B-096828971A8C}" srcOrd="2" destOrd="0" parTransId="{B5BB630C-7FBA-4F55-8C9A-23902D387E77}" sibTransId="{0BE1EFE8-BCD2-4054-BE24-2D0B98509609}"/>
    <dgm:cxn modelId="{E08B50EA-F987-4F5A-946C-DC54D88D7C9A}" srcId="{738450A6-94E5-4F0D-A428-A08837D4B873}" destId="{63BF104F-253A-4F99-9CC1-990A416B44D8}" srcOrd="3" destOrd="0" parTransId="{9B3281EB-3084-4770-AD48-EDA1308F0100}" sibTransId="{D1406575-7CC6-4430-9EB5-D4A79100CE57}"/>
    <dgm:cxn modelId="{458E04F5-34F0-401D-95BB-51425DBCDCA4}" srcId="{39429D07-1877-4F1D-816B-BA4FCA9E8DA0}" destId="{7C68A956-ED55-41AD-A79B-1A0F1E2BCEB8}" srcOrd="6" destOrd="0" parTransId="{49ED0DEC-48F7-4B8F-9CCB-3FBBB7961CC9}" sibTransId="{4A812649-F85B-4DA6-A0CA-7DBB4977F25F}"/>
    <dgm:cxn modelId="{E3D42C80-9B3E-4F75-A3BA-E9BFBD2196AB}" type="presOf" srcId="{176C0B45-30FA-48A2-94C2-1F4C42BE6938}" destId="{38666713-3B14-4A09-B489-BF518B035617}" srcOrd="0" destOrd="7" presId="urn:microsoft.com/office/officeart/2005/8/layout/hList2#1"/>
    <dgm:cxn modelId="{64808891-6F7D-4344-90EC-5BF97F793472}" srcId="{738450A6-94E5-4F0D-A428-A08837D4B873}" destId="{CF088F47-A5EE-43DA-8F3B-7A15597FE461}" srcOrd="6" destOrd="0" parTransId="{83ADEEAF-C7E8-47A8-8D5E-3D400F127EAB}" sibTransId="{3F951DF8-BDA3-4B2E-B59E-C4412A100855}"/>
    <dgm:cxn modelId="{6C1461FE-7DC3-42EA-AA7B-DF0055E2CBD9}" srcId="{39429D07-1877-4F1D-816B-BA4FCA9E8DA0}" destId="{A2E60A68-00C0-462D-ADBB-F59EF3986662}" srcOrd="4" destOrd="0" parTransId="{5C5FF75C-7B15-4654-84C0-1DA2DB11A256}" sibTransId="{A929EA3C-197B-4145-95BA-855E4BB4218E}"/>
    <dgm:cxn modelId="{8F6C331F-B8BA-41EF-B04A-E8AF6169D4A8}" srcId="{39429D07-1877-4F1D-816B-BA4FCA9E8DA0}" destId="{8ABCDA1D-7D65-44EA-A4E0-CC15814DC0ED}" srcOrd="3" destOrd="0" parTransId="{298C2C12-05D1-453B-80FB-454EA40F2D3B}" sibTransId="{D5EC2610-E862-4B30-8C56-04E2C07988CA}"/>
    <dgm:cxn modelId="{E9BFE477-4963-4A5A-AD21-0F0808B33C7B}" type="presOf" srcId="{4BB49172-76E9-4A65-B8B6-F6280EC64030}" destId="{77C5B83B-3FD7-4CD2-9B43-64FE7AD97599}" srcOrd="0" destOrd="0" presId="urn:microsoft.com/office/officeart/2005/8/layout/hList2#1"/>
    <dgm:cxn modelId="{66AF0D0A-84F9-4F4A-9AAF-615A7E2EB183}" srcId="{738450A6-94E5-4F0D-A428-A08837D4B873}" destId="{64840C40-C84A-43ED-9DD4-C05706FC06D0}" srcOrd="4" destOrd="0" parTransId="{DF3F5B47-BB55-458E-8530-2E92F8AD5E20}" sibTransId="{23004345-1691-4A70-B8B9-959BD4B5081E}"/>
    <dgm:cxn modelId="{B8FB5A46-3805-4AAD-9BEC-FEDA05F4F565}" type="presOf" srcId="{8ABCDA1D-7D65-44EA-A4E0-CC15814DC0ED}" destId="{453BF911-0007-418C-B8C5-8554F4FDDCD1}" srcOrd="0" destOrd="3" presId="urn:microsoft.com/office/officeart/2005/8/layout/hList2#1"/>
    <dgm:cxn modelId="{E09A6845-7C58-417F-A1A1-34C26D2F77C7}" srcId="{39429D07-1877-4F1D-816B-BA4FCA9E8DA0}" destId="{3AFF1600-4326-448C-92AE-71E9E68B9FE2}" srcOrd="0" destOrd="0" parTransId="{1CC8E69D-B5E7-42CC-8659-D5248175E261}" sibTransId="{D41C94DC-D8A5-4530-9216-A87969020275}"/>
    <dgm:cxn modelId="{A2C7851B-B123-43A0-B3C3-541376AD2C85}" srcId="{39429D07-1877-4F1D-816B-BA4FCA9E8DA0}" destId="{516F3D98-7E54-4957-ABA3-09F27D00E32D}" srcOrd="7" destOrd="0" parTransId="{887D4CAD-CBD5-45D7-98C9-82EE89F25816}" sibTransId="{DDFCA378-9823-494A-A71D-EBB73EEFBD9F}"/>
    <dgm:cxn modelId="{1C60DED5-2D5A-4EFD-B6CF-ADADF9737474}" type="presParOf" srcId="{77C5B83B-3FD7-4CD2-9B43-64FE7AD97599}" destId="{176E0BAC-265F-4660-BA71-26FFBB79473E}" srcOrd="0" destOrd="0" presId="urn:microsoft.com/office/officeart/2005/8/layout/hList2#1"/>
    <dgm:cxn modelId="{E8DC6B0B-32A5-497A-AD4E-DAC1B5552702}" type="presParOf" srcId="{176E0BAC-265F-4660-BA71-26FFBB79473E}" destId="{2EC7256A-6A39-448B-BE6C-61050F734343}" srcOrd="0" destOrd="0" presId="urn:microsoft.com/office/officeart/2005/8/layout/hList2#1"/>
    <dgm:cxn modelId="{E99B52C7-7794-45F1-892D-793A70AD07C1}" type="presParOf" srcId="{176E0BAC-265F-4660-BA71-26FFBB79473E}" destId="{38666713-3B14-4A09-B489-BF518B035617}" srcOrd="1" destOrd="0" presId="urn:microsoft.com/office/officeart/2005/8/layout/hList2#1"/>
    <dgm:cxn modelId="{C3CC1CA4-2500-4C86-8632-980020535B7A}" type="presParOf" srcId="{176E0BAC-265F-4660-BA71-26FFBB79473E}" destId="{0F5F87BA-5308-42A0-8106-072D48248593}" srcOrd="2" destOrd="0" presId="urn:microsoft.com/office/officeart/2005/8/layout/hList2#1"/>
    <dgm:cxn modelId="{0A880F43-C924-4A5F-88BB-61ECEA9071A7}" type="presParOf" srcId="{77C5B83B-3FD7-4CD2-9B43-64FE7AD97599}" destId="{B22DC847-0272-4341-BA52-76416D44A584}" srcOrd="1" destOrd="0" presId="urn:microsoft.com/office/officeart/2005/8/layout/hList2#1"/>
    <dgm:cxn modelId="{205E9B9F-E6DC-4F1B-A6FC-5E40B1E71258}" type="presParOf" srcId="{77C5B83B-3FD7-4CD2-9B43-64FE7AD97599}" destId="{18566B0C-892B-4407-B2A2-63FEF0C24470}" srcOrd="2" destOrd="0" presId="urn:microsoft.com/office/officeart/2005/8/layout/hList2#1"/>
    <dgm:cxn modelId="{E8B9DB61-85C8-48A0-A4FB-02B7AF6E08ED}" type="presParOf" srcId="{18566B0C-892B-4407-B2A2-63FEF0C24470}" destId="{DC3746E1-F85E-4155-B0B0-9F557EDBA251}" srcOrd="0" destOrd="0" presId="urn:microsoft.com/office/officeart/2005/8/layout/hList2#1"/>
    <dgm:cxn modelId="{0AC0102A-F86B-489F-9076-9137C46FB50D}" type="presParOf" srcId="{18566B0C-892B-4407-B2A2-63FEF0C24470}" destId="{453BF911-0007-418C-B8C5-8554F4FDDCD1}" srcOrd="1" destOrd="0" presId="urn:microsoft.com/office/officeart/2005/8/layout/hList2#1"/>
    <dgm:cxn modelId="{C78AA16D-6376-4E23-BD1B-C60D89BF8580}" type="presParOf" srcId="{18566B0C-892B-4407-B2A2-63FEF0C24470}" destId="{957BABA9-A946-4F56-B35A-9662021DE8C8}" srcOrd="2" destOrd="0" presId="urn:microsoft.com/office/officeart/2005/8/layout/hList2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17E5A34-6605-4859-A320-F2E9BFB6802E}" type="doc">
      <dgm:prSet loTypeId="urn:microsoft.com/office/officeart/2005/8/layout/vList2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s-ES"/>
        </a:p>
      </dgm:t>
    </dgm:pt>
    <dgm:pt modelId="{3C8097C6-DD42-4D34-B282-39E135547D6D}">
      <dgm:prSet custT="1"/>
      <dgm:spPr/>
      <dgm:t>
        <a:bodyPr/>
        <a:lstStyle/>
        <a:p>
          <a:pPr rtl="0"/>
          <a:r>
            <a:rPr lang="es-ES_tradnl" sz="2800" b="1" dirty="0" err="1" smtClean="0">
              <a:latin typeface="Times New Roman" pitchFamily="18" charset="0"/>
              <a:cs typeface="Times New Roman" pitchFamily="18" charset="0"/>
            </a:rPr>
            <a:t>Norberaren</a:t>
          </a:r>
          <a:r>
            <a:rPr lang="es-ES_tradnl" sz="2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_tradnl" sz="2800" b="1" dirty="0" err="1" smtClean="0">
              <a:latin typeface="Times New Roman" pitchFamily="18" charset="0"/>
              <a:cs typeface="Times New Roman" pitchFamily="18" charset="0"/>
            </a:rPr>
            <a:t>lanean</a:t>
          </a:r>
          <a:r>
            <a:rPr lang="es-ES_tradnl" sz="2800" b="1" dirty="0" smtClean="0">
              <a:latin typeface="Times New Roman" pitchFamily="18" charset="0"/>
              <a:cs typeface="Times New Roman" pitchFamily="18" charset="0"/>
            </a:rPr>
            <a:t>  </a:t>
          </a:r>
          <a:r>
            <a:rPr lang="es-ES_tradnl" sz="2800" b="1" dirty="0" err="1" smtClean="0">
              <a:latin typeface="Times New Roman" pitchFamily="18" charset="0"/>
              <a:cs typeface="Times New Roman" pitchFamily="18" charset="0"/>
            </a:rPr>
            <a:t>sortzen</a:t>
          </a:r>
          <a:r>
            <a:rPr lang="es-ES_tradnl" sz="2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_tradnl" sz="2800" b="1" dirty="0" err="1" smtClean="0">
              <a:latin typeface="Times New Roman" pitchFamily="18" charset="0"/>
              <a:cs typeface="Times New Roman" pitchFamily="18" charset="0"/>
            </a:rPr>
            <a:t>direnak</a:t>
          </a:r>
          <a:r>
            <a:rPr lang="es-ES_tradnl" sz="2800" b="1" dirty="0" smtClean="0">
              <a:latin typeface="Times New Roman" pitchFamily="18" charset="0"/>
              <a:cs typeface="Times New Roman" pitchFamily="18" charset="0"/>
            </a:rPr>
            <a:t>. </a:t>
          </a:r>
          <a:endParaRPr lang="es-ES" sz="2800" b="1" dirty="0">
            <a:latin typeface="Times New Roman" pitchFamily="18" charset="0"/>
            <a:cs typeface="Times New Roman" pitchFamily="18" charset="0"/>
          </a:endParaRPr>
        </a:p>
      </dgm:t>
    </dgm:pt>
    <dgm:pt modelId="{614261F3-0BAC-41B4-A5C2-5376EE4A2938}" type="parTrans" cxnId="{D77CC19A-370E-45C6-9434-3CA357CA3B67}">
      <dgm:prSet/>
      <dgm:spPr/>
      <dgm:t>
        <a:bodyPr/>
        <a:lstStyle/>
        <a:p>
          <a:endParaRPr lang="es-ES"/>
        </a:p>
      </dgm:t>
    </dgm:pt>
    <dgm:pt modelId="{F1F4B910-5513-44ED-B970-C5CD4EAE8318}" type="sibTrans" cxnId="{D77CC19A-370E-45C6-9434-3CA357CA3B67}">
      <dgm:prSet/>
      <dgm:spPr/>
      <dgm:t>
        <a:bodyPr/>
        <a:lstStyle/>
        <a:p>
          <a:endParaRPr lang="es-ES"/>
        </a:p>
      </dgm:t>
    </dgm:pt>
    <dgm:pt modelId="{771C4EBB-C715-468B-84F8-DAE4A8443DA6}">
      <dgm:prSet custT="1"/>
      <dgm:spPr/>
      <dgm:t>
        <a:bodyPr/>
        <a:lstStyle/>
        <a:p>
          <a:pPr rtl="0"/>
          <a:r>
            <a:rPr lang="es-ES_tradnl" sz="2800" b="1" dirty="0" err="1" smtClean="0">
              <a:latin typeface="Times New Roman" pitchFamily="18" charset="0"/>
              <a:cs typeface="Times New Roman" pitchFamily="18" charset="0"/>
            </a:rPr>
            <a:t>Erakundeetan</a:t>
          </a:r>
          <a:r>
            <a:rPr lang="es-ES_tradnl" sz="2800" b="1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es-ES_tradnl" sz="2800" b="1" dirty="0" err="1" smtClean="0">
              <a:latin typeface="Times New Roman" pitchFamily="18" charset="0"/>
              <a:cs typeface="Times New Roman" pitchFamily="18" charset="0"/>
            </a:rPr>
            <a:t>inguruan</a:t>
          </a:r>
          <a:r>
            <a:rPr lang="es-ES_tradnl" sz="2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_tradnl" sz="2800" b="1" dirty="0" err="1" smtClean="0">
              <a:latin typeface="Times New Roman" pitchFamily="18" charset="0"/>
              <a:cs typeface="Times New Roman" pitchFamily="18" charset="0"/>
            </a:rPr>
            <a:t>sortzen</a:t>
          </a:r>
          <a:r>
            <a:rPr lang="es-ES_tradnl" sz="2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_tradnl" sz="2800" b="1" dirty="0" err="1" smtClean="0">
              <a:latin typeface="Times New Roman" pitchFamily="18" charset="0"/>
              <a:cs typeface="Times New Roman" pitchFamily="18" charset="0"/>
            </a:rPr>
            <a:t>direnak</a:t>
          </a:r>
          <a:r>
            <a:rPr lang="es-ES_tradnl" sz="2800" b="1" dirty="0" smtClean="0">
              <a:latin typeface="Times New Roman" pitchFamily="18" charset="0"/>
              <a:cs typeface="Times New Roman" pitchFamily="18" charset="0"/>
            </a:rPr>
            <a:t>.</a:t>
          </a:r>
          <a:endParaRPr lang="es-ES" sz="2800" b="1" dirty="0">
            <a:latin typeface="Times New Roman" pitchFamily="18" charset="0"/>
            <a:cs typeface="Times New Roman" pitchFamily="18" charset="0"/>
          </a:endParaRPr>
        </a:p>
      </dgm:t>
    </dgm:pt>
    <dgm:pt modelId="{91B65E2B-5CC2-4232-8420-2E2CC333BDBA}" type="parTrans" cxnId="{722CAD56-511D-4441-9568-A1AF409CDCA6}">
      <dgm:prSet/>
      <dgm:spPr/>
      <dgm:t>
        <a:bodyPr/>
        <a:lstStyle/>
        <a:p>
          <a:endParaRPr lang="es-ES"/>
        </a:p>
      </dgm:t>
    </dgm:pt>
    <dgm:pt modelId="{A06F5909-470D-44AC-9945-631978FAC0ED}" type="sibTrans" cxnId="{722CAD56-511D-4441-9568-A1AF409CDCA6}">
      <dgm:prSet/>
      <dgm:spPr/>
      <dgm:t>
        <a:bodyPr/>
        <a:lstStyle/>
        <a:p>
          <a:endParaRPr lang="es-ES"/>
        </a:p>
      </dgm:t>
    </dgm:pt>
    <dgm:pt modelId="{F60A297C-0A72-4331-9B1C-82DF9174BD89}">
      <dgm:prSet custT="1"/>
      <dgm:spPr/>
      <dgm:t>
        <a:bodyPr/>
        <a:lstStyle/>
        <a:p>
          <a:pPr rtl="0"/>
          <a:r>
            <a:rPr lang="es-ES" sz="2800" b="1" dirty="0" err="1" smtClean="0">
              <a:latin typeface="Times New Roman" pitchFamily="18" charset="0"/>
              <a:cs typeface="Times New Roman" pitchFamily="18" charset="0"/>
            </a:rPr>
            <a:t>Faktore</a:t>
          </a:r>
          <a:r>
            <a:rPr lang="es-ES" sz="2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800" b="1" dirty="0" err="1" smtClean="0">
              <a:latin typeface="Times New Roman" pitchFamily="18" charset="0"/>
              <a:cs typeface="Times New Roman" pitchFamily="18" charset="0"/>
            </a:rPr>
            <a:t>pertsonalak</a:t>
          </a:r>
          <a:r>
            <a:rPr lang="es-ES" sz="2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800" b="1" dirty="0" err="1" smtClean="0">
              <a:latin typeface="Times New Roman" pitchFamily="18" charset="0"/>
              <a:cs typeface="Times New Roman" pitchFamily="18" charset="0"/>
            </a:rPr>
            <a:t>edo</a:t>
          </a:r>
          <a:r>
            <a:rPr lang="es-ES" sz="2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800" b="1" dirty="0" err="1" smtClean="0">
              <a:latin typeface="Times New Roman" pitchFamily="18" charset="0"/>
              <a:cs typeface="Times New Roman" pitchFamily="18" charset="0"/>
            </a:rPr>
            <a:t>profesionalarenak</a:t>
          </a:r>
          <a:r>
            <a:rPr lang="es-ES" sz="2800" b="1" dirty="0" smtClean="0">
              <a:latin typeface="Times New Roman" pitchFamily="18" charset="0"/>
              <a:cs typeface="Times New Roman" pitchFamily="18" charset="0"/>
            </a:rPr>
            <a:t>.</a:t>
          </a:r>
          <a:endParaRPr lang="es-ES" sz="2800" b="1" dirty="0">
            <a:latin typeface="Times New Roman" pitchFamily="18" charset="0"/>
            <a:cs typeface="Times New Roman" pitchFamily="18" charset="0"/>
          </a:endParaRPr>
        </a:p>
      </dgm:t>
    </dgm:pt>
    <dgm:pt modelId="{04A858F1-6126-4F12-9899-46FB57E333E9}" type="parTrans" cxnId="{9BEA141A-843A-4F36-AB23-96DF84111D45}">
      <dgm:prSet/>
      <dgm:spPr/>
      <dgm:t>
        <a:bodyPr/>
        <a:lstStyle/>
        <a:p>
          <a:endParaRPr lang="es-ES"/>
        </a:p>
      </dgm:t>
    </dgm:pt>
    <dgm:pt modelId="{77CD140D-4187-4FDF-8197-6B773332046A}" type="sibTrans" cxnId="{9BEA141A-843A-4F36-AB23-96DF84111D45}">
      <dgm:prSet/>
      <dgm:spPr/>
      <dgm:t>
        <a:bodyPr/>
        <a:lstStyle/>
        <a:p>
          <a:endParaRPr lang="es-ES"/>
        </a:p>
      </dgm:t>
    </dgm:pt>
    <dgm:pt modelId="{35CD21E5-A1F3-4A5F-8596-8FEA72D50982}" type="pres">
      <dgm:prSet presAssocID="{417E5A34-6605-4859-A320-F2E9BFB6802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E2699DDC-F375-4D11-9313-C2DA00491418}" type="pres">
      <dgm:prSet presAssocID="{3C8097C6-DD42-4D34-B282-39E135547D6D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BF38712-EDCA-4504-87B2-17512D263668}" type="pres">
      <dgm:prSet presAssocID="{F1F4B910-5513-44ED-B970-C5CD4EAE8318}" presName="spacer" presStyleCnt="0"/>
      <dgm:spPr/>
    </dgm:pt>
    <dgm:pt modelId="{4A6F7792-5902-4987-855C-BE02CB10E1FA}" type="pres">
      <dgm:prSet presAssocID="{771C4EBB-C715-468B-84F8-DAE4A8443DA6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ACB7899-564E-4CF2-B562-6093E8F9CB3D}" type="pres">
      <dgm:prSet presAssocID="{A06F5909-470D-44AC-9945-631978FAC0ED}" presName="spacer" presStyleCnt="0"/>
      <dgm:spPr/>
    </dgm:pt>
    <dgm:pt modelId="{98D952BA-38E6-471B-8458-1944564986D3}" type="pres">
      <dgm:prSet presAssocID="{F60A297C-0A72-4331-9B1C-82DF9174BD89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9BEA141A-843A-4F36-AB23-96DF84111D45}" srcId="{417E5A34-6605-4859-A320-F2E9BFB6802E}" destId="{F60A297C-0A72-4331-9B1C-82DF9174BD89}" srcOrd="2" destOrd="0" parTransId="{04A858F1-6126-4F12-9899-46FB57E333E9}" sibTransId="{77CD140D-4187-4FDF-8197-6B773332046A}"/>
    <dgm:cxn modelId="{D77CC19A-370E-45C6-9434-3CA357CA3B67}" srcId="{417E5A34-6605-4859-A320-F2E9BFB6802E}" destId="{3C8097C6-DD42-4D34-B282-39E135547D6D}" srcOrd="0" destOrd="0" parTransId="{614261F3-0BAC-41B4-A5C2-5376EE4A2938}" sibTransId="{F1F4B910-5513-44ED-B970-C5CD4EAE8318}"/>
    <dgm:cxn modelId="{918B4AD4-2013-4554-944B-BECC7E8D05C8}" type="presOf" srcId="{417E5A34-6605-4859-A320-F2E9BFB6802E}" destId="{35CD21E5-A1F3-4A5F-8596-8FEA72D50982}" srcOrd="0" destOrd="0" presId="urn:microsoft.com/office/officeart/2005/8/layout/vList2"/>
    <dgm:cxn modelId="{722CAD56-511D-4441-9568-A1AF409CDCA6}" srcId="{417E5A34-6605-4859-A320-F2E9BFB6802E}" destId="{771C4EBB-C715-468B-84F8-DAE4A8443DA6}" srcOrd="1" destOrd="0" parTransId="{91B65E2B-5CC2-4232-8420-2E2CC333BDBA}" sibTransId="{A06F5909-470D-44AC-9945-631978FAC0ED}"/>
    <dgm:cxn modelId="{56AFFB6E-270E-4DE7-8AD1-531A1723A45C}" type="presOf" srcId="{F60A297C-0A72-4331-9B1C-82DF9174BD89}" destId="{98D952BA-38E6-471B-8458-1944564986D3}" srcOrd="0" destOrd="0" presId="urn:microsoft.com/office/officeart/2005/8/layout/vList2"/>
    <dgm:cxn modelId="{E338F830-0D2E-428A-B1BE-E0D3EE9D7BB0}" type="presOf" srcId="{771C4EBB-C715-468B-84F8-DAE4A8443DA6}" destId="{4A6F7792-5902-4987-855C-BE02CB10E1FA}" srcOrd="0" destOrd="0" presId="urn:microsoft.com/office/officeart/2005/8/layout/vList2"/>
    <dgm:cxn modelId="{D14EDBCE-36FB-4326-8FBB-7F64E6FA1B79}" type="presOf" srcId="{3C8097C6-DD42-4D34-B282-39E135547D6D}" destId="{E2699DDC-F375-4D11-9313-C2DA00491418}" srcOrd="0" destOrd="0" presId="urn:microsoft.com/office/officeart/2005/8/layout/vList2"/>
    <dgm:cxn modelId="{B5589B51-7DDC-47D1-8B1F-7975A643049A}" type="presParOf" srcId="{35CD21E5-A1F3-4A5F-8596-8FEA72D50982}" destId="{E2699DDC-F375-4D11-9313-C2DA00491418}" srcOrd="0" destOrd="0" presId="urn:microsoft.com/office/officeart/2005/8/layout/vList2"/>
    <dgm:cxn modelId="{F4116180-6820-44C3-B9F1-AFCA1AE18481}" type="presParOf" srcId="{35CD21E5-A1F3-4A5F-8596-8FEA72D50982}" destId="{4BF38712-EDCA-4504-87B2-17512D263668}" srcOrd="1" destOrd="0" presId="urn:microsoft.com/office/officeart/2005/8/layout/vList2"/>
    <dgm:cxn modelId="{119BB80C-6F21-4842-87BB-7FAE93D053E5}" type="presParOf" srcId="{35CD21E5-A1F3-4A5F-8596-8FEA72D50982}" destId="{4A6F7792-5902-4987-855C-BE02CB10E1FA}" srcOrd="2" destOrd="0" presId="urn:microsoft.com/office/officeart/2005/8/layout/vList2"/>
    <dgm:cxn modelId="{CC8B8749-CC33-4B61-852B-703BCBE52DF3}" type="presParOf" srcId="{35CD21E5-A1F3-4A5F-8596-8FEA72D50982}" destId="{5ACB7899-564E-4CF2-B562-6093E8F9CB3D}" srcOrd="3" destOrd="0" presId="urn:microsoft.com/office/officeart/2005/8/layout/vList2"/>
    <dgm:cxn modelId="{6E2E47DB-EABB-4C81-936E-78DA4E9E911A}" type="presParOf" srcId="{35CD21E5-A1F3-4A5F-8596-8FEA72D50982}" destId="{98D952BA-38E6-471B-8458-1944564986D3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EB90144-98F9-4274-A933-015430333087}" type="doc">
      <dgm:prSet loTypeId="urn:microsoft.com/office/officeart/2005/8/layout/list1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s-ES"/>
        </a:p>
      </dgm:t>
    </dgm:pt>
    <dgm:pt modelId="{1A1F1CF2-EBFC-4FC2-B32C-8EBC34787CDC}">
      <dgm:prSet custT="1"/>
      <dgm:spPr/>
      <dgm:t>
        <a:bodyPr/>
        <a:lstStyle/>
        <a:p>
          <a:pPr marL="352425" indent="0" rtl="0"/>
          <a:r>
            <a:rPr lang="es-ES_tradnl" sz="2800" b="1" dirty="0" err="1" smtClean="0">
              <a:latin typeface="Times New Roman" pitchFamily="18" charset="0"/>
              <a:cs typeface="Times New Roman" pitchFamily="18" charset="0"/>
            </a:rPr>
            <a:t>Arnasketa</a:t>
          </a:r>
          <a:r>
            <a:rPr lang="es-ES_tradnl" sz="2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_tradnl" sz="2800" b="1" dirty="0" err="1" smtClean="0">
              <a:latin typeface="Times New Roman" pitchFamily="18" charset="0"/>
              <a:cs typeface="Times New Roman" pitchFamily="18" charset="0"/>
            </a:rPr>
            <a:t>sakona</a:t>
          </a:r>
          <a:endParaRPr lang="es-ES" sz="2800" b="1" dirty="0">
            <a:latin typeface="Times New Roman" pitchFamily="18" charset="0"/>
            <a:cs typeface="Times New Roman" pitchFamily="18" charset="0"/>
          </a:endParaRPr>
        </a:p>
      </dgm:t>
    </dgm:pt>
    <dgm:pt modelId="{27F9B9B6-727C-4B10-9BF0-6CDA15EA0F41}" type="parTrans" cxnId="{7492AD52-68A3-4CED-868D-D2917947F3D7}">
      <dgm:prSet/>
      <dgm:spPr/>
      <dgm:t>
        <a:bodyPr/>
        <a:lstStyle/>
        <a:p>
          <a:endParaRPr lang="es-ES"/>
        </a:p>
      </dgm:t>
    </dgm:pt>
    <dgm:pt modelId="{45E80193-B9A2-4D87-B8A6-1319748C3C6B}" type="sibTrans" cxnId="{7492AD52-68A3-4CED-868D-D2917947F3D7}">
      <dgm:prSet/>
      <dgm:spPr/>
      <dgm:t>
        <a:bodyPr/>
        <a:lstStyle/>
        <a:p>
          <a:endParaRPr lang="es-ES"/>
        </a:p>
      </dgm:t>
    </dgm:pt>
    <dgm:pt modelId="{DA3B4A4E-1F6F-4171-91DB-B8CEE7F656B9}">
      <dgm:prSet custT="1"/>
      <dgm:spPr/>
      <dgm:t>
        <a:bodyPr/>
        <a:lstStyle/>
        <a:p>
          <a:pPr marL="352425" indent="0" rtl="0"/>
          <a:r>
            <a:rPr lang="es-ES_tradnl" sz="2800" b="1" dirty="0" err="1" smtClean="0">
              <a:latin typeface="Times New Roman" pitchFamily="18" charset="0"/>
              <a:cs typeface="Times New Roman" pitchFamily="18" charset="0"/>
            </a:rPr>
            <a:t>Erlaxazioa</a:t>
          </a:r>
          <a:endParaRPr lang="es-ES" sz="2800" b="1" dirty="0">
            <a:latin typeface="Times New Roman" pitchFamily="18" charset="0"/>
            <a:cs typeface="Times New Roman" pitchFamily="18" charset="0"/>
          </a:endParaRPr>
        </a:p>
      </dgm:t>
    </dgm:pt>
    <dgm:pt modelId="{644F9E06-D0E7-4B14-9D73-70C6CD9CA05B}" type="parTrans" cxnId="{DDE92E08-8B00-4B13-83F6-968A29442657}">
      <dgm:prSet/>
      <dgm:spPr/>
      <dgm:t>
        <a:bodyPr/>
        <a:lstStyle/>
        <a:p>
          <a:endParaRPr lang="es-ES"/>
        </a:p>
      </dgm:t>
    </dgm:pt>
    <dgm:pt modelId="{B46C2ABB-94D0-4BA9-B0D4-1F595E513355}" type="sibTrans" cxnId="{DDE92E08-8B00-4B13-83F6-968A29442657}">
      <dgm:prSet/>
      <dgm:spPr/>
      <dgm:t>
        <a:bodyPr/>
        <a:lstStyle/>
        <a:p>
          <a:endParaRPr lang="es-ES"/>
        </a:p>
      </dgm:t>
    </dgm:pt>
    <dgm:pt modelId="{0461D67B-02CD-4AB8-804A-217EA4BD79B4}">
      <dgm:prSet custT="1"/>
      <dgm:spPr/>
      <dgm:t>
        <a:bodyPr/>
        <a:lstStyle/>
        <a:p>
          <a:pPr marL="977900" indent="-352425" rtl="0"/>
          <a:r>
            <a:rPr lang="es-ES_tradnl" sz="2800" b="0" dirty="0" err="1" smtClean="0">
              <a:latin typeface="Times New Roman" pitchFamily="18" charset="0"/>
              <a:cs typeface="Times New Roman" pitchFamily="18" charset="0"/>
            </a:rPr>
            <a:t>Muskuluen</a:t>
          </a:r>
          <a:r>
            <a:rPr lang="es-ES_tradnl" sz="2800" b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_tradnl" sz="2800" b="0" dirty="0" err="1" smtClean="0">
              <a:latin typeface="Times New Roman" pitchFamily="18" charset="0"/>
              <a:cs typeface="Times New Roman" pitchFamily="18" charset="0"/>
            </a:rPr>
            <a:t>erlaxazioa</a:t>
          </a:r>
          <a:endParaRPr lang="es-ES" sz="2800" b="0" dirty="0">
            <a:latin typeface="Times New Roman" pitchFamily="18" charset="0"/>
            <a:cs typeface="Times New Roman" pitchFamily="18" charset="0"/>
          </a:endParaRPr>
        </a:p>
      </dgm:t>
    </dgm:pt>
    <dgm:pt modelId="{3C84145A-4E30-4ECF-A254-F66ED8FD8134}" type="parTrans" cxnId="{24B9598B-C93B-4421-8653-6345E0606287}">
      <dgm:prSet/>
      <dgm:spPr/>
      <dgm:t>
        <a:bodyPr/>
        <a:lstStyle/>
        <a:p>
          <a:endParaRPr lang="es-ES"/>
        </a:p>
      </dgm:t>
    </dgm:pt>
    <dgm:pt modelId="{3A7B5115-29F6-42EE-92BD-8BA3D3363DFF}" type="sibTrans" cxnId="{24B9598B-C93B-4421-8653-6345E0606287}">
      <dgm:prSet/>
      <dgm:spPr/>
      <dgm:t>
        <a:bodyPr/>
        <a:lstStyle/>
        <a:p>
          <a:endParaRPr lang="es-ES"/>
        </a:p>
      </dgm:t>
    </dgm:pt>
    <dgm:pt modelId="{EEA0F1CC-7A85-4152-9A96-27B94E7300FD}">
      <dgm:prSet custT="1"/>
      <dgm:spPr/>
      <dgm:t>
        <a:bodyPr/>
        <a:lstStyle/>
        <a:p>
          <a:pPr marL="977900" indent="-352425" rtl="0"/>
          <a:r>
            <a:rPr lang="es-ES_tradnl" sz="2800" b="0" dirty="0" err="1" smtClean="0">
              <a:latin typeface="Times New Roman" pitchFamily="18" charset="0"/>
              <a:cs typeface="Times New Roman" pitchFamily="18" charset="0"/>
            </a:rPr>
            <a:t>Luzatze-ariketak</a:t>
          </a:r>
          <a:endParaRPr lang="es-ES_tradnl" sz="2800" b="0" dirty="0">
            <a:latin typeface="Times New Roman" pitchFamily="18" charset="0"/>
            <a:cs typeface="Times New Roman" pitchFamily="18" charset="0"/>
          </a:endParaRPr>
        </a:p>
      </dgm:t>
    </dgm:pt>
    <dgm:pt modelId="{72B83E2F-FBDD-4F82-9D50-28DEBD43795F}" type="parTrans" cxnId="{7A80AD30-ECB7-4D08-933F-C07A3F46D70F}">
      <dgm:prSet/>
      <dgm:spPr/>
      <dgm:t>
        <a:bodyPr/>
        <a:lstStyle/>
        <a:p>
          <a:endParaRPr lang="es-ES"/>
        </a:p>
      </dgm:t>
    </dgm:pt>
    <dgm:pt modelId="{E8FAF313-D649-4A61-B22F-FD32E0A994C0}" type="sibTrans" cxnId="{7A80AD30-ECB7-4D08-933F-C07A3F46D70F}">
      <dgm:prSet/>
      <dgm:spPr/>
      <dgm:t>
        <a:bodyPr/>
        <a:lstStyle/>
        <a:p>
          <a:endParaRPr lang="es-ES"/>
        </a:p>
      </dgm:t>
    </dgm:pt>
    <dgm:pt modelId="{B76237AC-4E9D-4C11-8248-94A656BEE572}">
      <dgm:prSet custT="1"/>
      <dgm:spPr/>
      <dgm:t>
        <a:bodyPr/>
        <a:lstStyle/>
        <a:p>
          <a:pPr marL="977900" indent="-352425" rtl="0"/>
          <a:r>
            <a:rPr lang="es-ES_tradnl" sz="2800" b="0" dirty="0" err="1" smtClean="0">
              <a:latin typeface="Times New Roman" pitchFamily="18" charset="0"/>
              <a:cs typeface="Times New Roman" pitchFamily="18" charset="0"/>
            </a:rPr>
            <a:t>Bisualizazioak</a:t>
          </a:r>
          <a:endParaRPr lang="es-ES" sz="2800" b="0" dirty="0">
            <a:latin typeface="Times New Roman" pitchFamily="18" charset="0"/>
            <a:cs typeface="Times New Roman" pitchFamily="18" charset="0"/>
          </a:endParaRPr>
        </a:p>
      </dgm:t>
    </dgm:pt>
    <dgm:pt modelId="{69C4728F-ED1F-47E2-9691-966389D2CF98}" type="parTrans" cxnId="{621E30E0-8D6D-4FD7-BEA0-F5592A070518}">
      <dgm:prSet/>
      <dgm:spPr/>
      <dgm:t>
        <a:bodyPr/>
        <a:lstStyle/>
        <a:p>
          <a:endParaRPr lang="es-ES"/>
        </a:p>
      </dgm:t>
    </dgm:pt>
    <dgm:pt modelId="{F908BC39-F100-40B0-8594-CB41B02699EF}" type="sibTrans" cxnId="{621E30E0-8D6D-4FD7-BEA0-F5592A070518}">
      <dgm:prSet/>
      <dgm:spPr/>
      <dgm:t>
        <a:bodyPr/>
        <a:lstStyle/>
        <a:p>
          <a:endParaRPr lang="es-ES"/>
        </a:p>
      </dgm:t>
    </dgm:pt>
    <dgm:pt modelId="{6CA4D74A-C09F-4D28-8CD0-38DF9BCEB663}">
      <dgm:prSet custT="1"/>
      <dgm:spPr/>
      <dgm:t>
        <a:bodyPr/>
        <a:lstStyle/>
        <a:p>
          <a:pPr marL="352425" indent="0" rtl="0"/>
          <a:r>
            <a:rPr lang="es-ES_tradnl" sz="2800" b="1" dirty="0" err="1" smtClean="0">
              <a:latin typeface="Times New Roman" pitchFamily="18" charset="0"/>
              <a:cs typeface="Times New Roman" pitchFamily="18" charset="0"/>
            </a:rPr>
            <a:t>Masajeak</a:t>
          </a:r>
          <a:endParaRPr lang="es-ES_tradnl" sz="2800" b="1" dirty="0">
            <a:latin typeface="Times New Roman" pitchFamily="18" charset="0"/>
            <a:cs typeface="Times New Roman" pitchFamily="18" charset="0"/>
          </a:endParaRPr>
        </a:p>
      </dgm:t>
    </dgm:pt>
    <dgm:pt modelId="{CEF06514-A5E7-4C74-97CA-52A7EA341B6D}" type="parTrans" cxnId="{EBE1EB7C-8597-4FC3-BE63-2DC57A48389A}">
      <dgm:prSet/>
      <dgm:spPr/>
      <dgm:t>
        <a:bodyPr/>
        <a:lstStyle/>
        <a:p>
          <a:endParaRPr lang="es-ES"/>
        </a:p>
      </dgm:t>
    </dgm:pt>
    <dgm:pt modelId="{1CB02930-5254-40B9-9DA6-7047E01FC0D6}" type="sibTrans" cxnId="{EBE1EB7C-8597-4FC3-BE63-2DC57A48389A}">
      <dgm:prSet/>
      <dgm:spPr/>
      <dgm:t>
        <a:bodyPr/>
        <a:lstStyle/>
        <a:p>
          <a:endParaRPr lang="es-ES"/>
        </a:p>
      </dgm:t>
    </dgm:pt>
    <dgm:pt modelId="{BAD44773-F4A2-4B38-90C1-CD8ADE694EBF}">
      <dgm:prSet custT="1"/>
      <dgm:spPr/>
      <dgm:t>
        <a:bodyPr/>
        <a:lstStyle/>
        <a:p>
          <a:pPr marL="352425" indent="0" rtl="0"/>
          <a:r>
            <a:rPr lang="es-ES_tradnl" sz="2800" b="1" dirty="0" err="1" smtClean="0">
              <a:latin typeface="Times New Roman" pitchFamily="18" charset="0"/>
              <a:cs typeface="Times New Roman" pitchFamily="18" charset="0"/>
            </a:rPr>
            <a:t>Autolaguntza</a:t>
          </a:r>
          <a:endParaRPr lang="es-ES_tradnl" sz="2800" b="1" dirty="0">
            <a:latin typeface="Times New Roman" pitchFamily="18" charset="0"/>
            <a:cs typeface="Times New Roman" pitchFamily="18" charset="0"/>
          </a:endParaRPr>
        </a:p>
      </dgm:t>
    </dgm:pt>
    <dgm:pt modelId="{BD93E560-DF22-4125-8C1E-30C5CD4566DC}" type="parTrans" cxnId="{09B595F5-3866-4993-8862-7373D37BCF23}">
      <dgm:prSet/>
      <dgm:spPr/>
      <dgm:t>
        <a:bodyPr/>
        <a:lstStyle/>
        <a:p>
          <a:endParaRPr lang="es-ES"/>
        </a:p>
      </dgm:t>
    </dgm:pt>
    <dgm:pt modelId="{83113A22-3CAE-4038-8F77-7ACFA37B221F}" type="sibTrans" cxnId="{09B595F5-3866-4993-8862-7373D37BCF23}">
      <dgm:prSet/>
      <dgm:spPr/>
      <dgm:t>
        <a:bodyPr/>
        <a:lstStyle/>
        <a:p>
          <a:endParaRPr lang="es-ES"/>
        </a:p>
      </dgm:t>
    </dgm:pt>
    <dgm:pt modelId="{FFD3B64A-F244-4335-872D-DACD7EBF573E}">
      <dgm:prSet custT="1"/>
      <dgm:spPr/>
      <dgm:t>
        <a:bodyPr/>
        <a:lstStyle/>
        <a:p>
          <a:pPr marL="352425" indent="0" rtl="0"/>
          <a:r>
            <a:rPr lang="es-ES_tradnl" sz="2800" b="1" dirty="0" err="1" smtClean="0">
              <a:latin typeface="Times New Roman" pitchFamily="18" charset="0"/>
              <a:cs typeface="Times New Roman" pitchFamily="18" charset="0"/>
            </a:rPr>
            <a:t>Umorea</a:t>
          </a:r>
          <a:endParaRPr lang="es-ES" sz="2800" b="1" dirty="0">
            <a:latin typeface="Times New Roman" pitchFamily="18" charset="0"/>
            <a:cs typeface="Times New Roman" pitchFamily="18" charset="0"/>
          </a:endParaRPr>
        </a:p>
      </dgm:t>
    </dgm:pt>
    <dgm:pt modelId="{EDBCE55B-F6ED-4FF4-A636-10FD7BE00AD4}" type="parTrans" cxnId="{6388A8AB-00E5-46F1-92F9-199535966883}">
      <dgm:prSet/>
      <dgm:spPr/>
      <dgm:t>
        <a:bodyPr/>
        <a:lstStyle/>
        <a:p>
          <a:endParaRPr lang="es-ES"/>
        </a:p>
      </dgm:t>
    </dgm:pt>
    <dgm:pt modelId="{64467561-37C7-4A4D-88B8-5555B10E35A6}" type="sibTrans" cxnId="{6388A8AB-00E5-46F1-92F9-199535966883}">
      <dgm:prSet/>
      <dgm:spPr/>
      <dgm:t>
        <a:bodyPr/>
        <a:lstStyle/>
        <a:p>
          <a:endParaRPr lang="es-ES"/>
        </a:p>
      </dgm:t>
    </dgm:pt>
    <dgm:pt modelId="{753096D3-56B9-47F6-BDE4-5BA0459C43D1}" type="pres">
      <dgm:prSet presAssocID="{EEB90144-98F9-4274-A933-015430333087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7111A626-46B3-40D0-A6A8-492A889B975A}" type="pres">
      <dgm:prSet presAssocID="{1A1F1CF2-EBFC-4FC2-B32C-8EBC34787CDC}" presName="parentLin" presStyleCnt="0"/>
      <dgm:spPr/>
    </dgm:pt>
    <dgm:pt modelId="{072FC2BA-C833-4BA9-91F7-12F14524FE0A}" type="pres">
      <dgm:prSet presAssocID="{1A1F1CF2-EBFC-4FC2-B32C-8EBC34787CDC}" presName="parentLeftMargin" presStyleLbl="node1" presStyleIdx="0" presStyleCnt="5"/>
      <dgm:spPr/>
      <dgm:t>
        <a:bodyPr/>
        <a:lstStyle/>
        <a:p>
          <a:endParaRPr lang="es-ES"/>
        </a:p>
      </dgm:t>
    </dgm:pt>
    <dgm:pt modelId="{89D9CF86-1CA6-4E4D-A652-090ED90F31C8}" type="pres">
      <dgm:prSet presAssocID="{1A1F1CF2-EBFC-4FC2-B32C-8EBC34787CDC}" presName="parentText" presStyleLbl="node1" presStyleIdx="0" presStyleCnt="5" custScaleY="162231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E89F669-7E18-46BD-BA6F-685890D29950}" type="pres">
      <dgm:prSet presAssocID="{1A1F1CF2-EBFC-4FC2-B32C-8EBC34787CDC}" presName="negativeSpace" presStyleCnt="0"/>
      <dgm:spPr/>
    </dgm:pt>
    <dgm:pt modelId="{EF41023E-23B3-47FA-8EEA-586A2CADC079}" type="pres">
      <dgm:prSet presAssocID="{1A1F1CF2-EBFC-4FC2-B32C-8EBC34787CDC}" presName="childText" presStyleLbl="conFgAcc1" presStyleIdx="0" presStyleCnt="5">
        <dgm:presLayoutVars>
          <dgm:bulletEnabled val="1"/>
        </dgm:presLayoutVars>
      </dgm:prSet>
      <dgm:spPr/>
    </dgm:pt>
    <dgm:pt modelId="{D1827399-AA97-40AD-9B98-6E4735B1F3BC}" type="pres">
      <dgm:prSet presAssocID="{45E80193-B9A2-4D87-B8A6-1319748C3C6B}" presName="spaceBetweenRectangles" presStyleCnt="0"/>
      <dgm:spPr/>
    </dgm:pt>
    <dgm:pt modelId="{8F28CF6C-424D-41B5-A8BD-4E2E93FDBDC1}" type="pres">
      <dgm:prSet presAssocID="{DA3B4A4E-1F6F-4171-91DB-B8CEE7F656B9}" presName="parentLin" presStyleCnt="0"/>
      <dgm:spPr/>
    </dgm:pt>
    <dgm:pt modelId="{9122A07C-A1DF-4422-AAD7-72D3E2E732B7}" type="pres">
      <dgm:prSet presAssocID="{DA3B4A4E-1F6F-4171-91DB-B8CEE7F656B9}" presName="parentLeftMargin" presStyleLbl="node1" presStyleIdx="0" presStyleCnt="5"/>
      <dgm:spPr/>
      <dgm:t>
        <a:bodyPr/>
        <a:lstStyle/>
        <a:p>
          <a:endParaRPr lang="es-ES"/>
        </a:p>
      </dgm:t>
    </dgm:pt>
    <dgm:pt modelId="{30720D64-AE88-4FE2-9DFF-3E095FDE959B}" type="pres">
      <dgm:prSet presAssocID="{DA3B4A4E-1F6F-4171-91DB-B8CEE7F656B9}" presName="parentText" presStyleLbl="node1" presStyleIdx="1" presStyleCnt="5" custScaleY="177676" custLinFactNeighborX="6046" custLinFactNeighborY="-9308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B5DC453-C41D-463B-989F-08737FB14AAA}" type="pres">
      <dgm:prSet presAssocID="{DA3B4A4E-1F6F-4171-91DB-B8CEE7F656B9}" presName="negativeSpace" presStyleCnt="0"/>
      <dgm:spPr/>
    </dgm:pt>
    <dgm:pt modelId="{51C8D0A0-A932-4D00-87EA-3F77A7C655B4}" type="pres">
      <dgm:prSet presAssocID="{DA3B4A4E-1F6F-4171-91DB-B8CEE7F656B9}" presName="childText" presStyleLbl="conFgAcc1" presStyleIdx="1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85DD9A6-C2BA-40C9-B9B2-8449F4B253B9}" type="pres">
      <dgm:prSet presAssocID="{B46C2ABB-94D0-4BA9-B0D4-1F595E513355}" presName="spaceBetweenRectangles" presStyleCnt="0"/>
      <dgm:spPr/>
    </dgm:pt>
    <dgm:pt modelId="{BC79F7CC-05C8-424A-B6EF-144575D3A488}" type="pres">
      <dgm:prSet presAssocID="{6CA4D74A-C09F-4D28-8CD0-38DF9BCEB663}" presName="parentLin" presStyleCnt="0"/>
      <dgm:spPr/>
    </dgm:pt>
    <dgm:pt modelId="{5D40D342-ADB8-4E69-82B6-9C1EFF67E97E}" type="pres">
      <dgm:prSet presAssocID="{6CA4D74A-C09F-4D28-8CD0-38DF9BCEB663}" presName="parentLeftMargin" presStyleLbl="node1" presStyleIdx="1" presStyleCnt="5"/>
      <dgm:spPr/>
      <dgm:t>
        <a:bodyPr/>
        <a:lstStyle/>
        <a:p>
          <a:endParaRPr lang="es-ES"/>
        </a:p>
      </dgm:t>
    </dgm:pt>
    <dgm:pt modelId="{2C8BC6ED-C4CE-4E34-806F-84959EFBED3E}" type="pres">
      <dgm:prSet presAssocID="{6CA4D74A-C09F-4D28-8CD0-38DF9BCEB663}" presName="parentText" presStyleLbl="node1" presStyleIdx="2" presStyleCnt="5" custScaleY="149588" custLinFactNeighborX="6046" custLinFactNeighborY="-24385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D32A661-92A6-45B6-849D-2114ABFEA0A2}" type="pres">
      <dgm:prSet presAssocID="{6CA4D74A-C09F-4D28-8CD0-38DF9BCEB663}" presName="negativeSpace" presStyleCnt="0"/>
      <dgm:spPr/>
    </dgm:pt>
    <dgm:pt modelId="{17215EB8-36A9-42D6-8E01-52606C59183C}" type="pres">
      <dgm:prSet presAssocID="{6CA4D74A-C09F-4D28-8CD0-38DF9BCEB663}" presName="childText" presStyleLbl="conFgAcc1" presStyleIdx="2" presStyleCnt="5">
        <dgm:presLayoutVars>
          <dgm:bulletEnabled val="1"/>
        </dgm:presLayoutVars>
      </dgm:prSet>
      <dgm:spPr/>
    </dgm:pt>
    <dgm:pt modelId="{64057F2D-7497-45D3-8725-6C0B26059F72}" type="pres">
      <dgm:prSet presAssocID="{1CB02930-5254-40B9-9DA6-7047E01FC0D6}" presName="spaceBetweenRectangles" presStyleCnt="0"/>
      <dgm:spPr/>
    </dgm:pt>
    <dgm:pt modelId="{410EBCF1-B141-4A88-901F-A5BB994223CC}" type="pres">
      <dgm:prSet presAssocID="{BAD44773-F4A2-4B38-90C1-CD8ADE694EBF}" presName="parentLin" presStyleCnt="0"/>
      <dgm:spPr/>
    </dgm:pt>
    <dgm:pt modelId="{6E59EB44-ADC9-417B-B40A-6C8C31718DB8}" type="pres">
      <dgm:prSet presAssocID="{BAD44773-F4A2-4B38-90C1-CD8ADE694EBF}" presName="parentLeftMargin" presStyleLbl="node1" presStyleIdx="2" presStyleCnt="5"/>
      <dgm:spPr/>
      <dgm:t>
        <a:bodyPr/>
        <a:lstStyle/>
        <a:p>
          <a:endParaRPr lang="es-ES"/>
        </a:p>
      </dgm:t>
    </dgm:pt>
    <dgm:pt modelId="{82FDC2A0-DC3C-4070-8AF8-C81E2D27D8E4}" type="pres">
      <dgm:prSet presAssocID="{BAD44773-F4A2-4B38-90C1-CD8ADE694EBF}" presName="parentText" presStyleLbl="node1" presStyleIdx="3" presStyleCnt="5" custScaleY="174857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7E1C077-902C-4DC8-ADE7-EDF323DE5B7D}" type="pres">
      <dgm:prSet presAssocID="{BAD44773-F4A2-4B38-90C1-CD8ADE694EBF}" presName="negativeSpace" presStyleCnt="0"/>
      <dgm:spPr/>
    </dgm:pt>
    <dgm:pt modelId="{7CC6AC1F-FE58-4784-8941-F2D678B0001E}" type="pres">
      <dgm:prSet presAssocID="{BAD44773-F4A2-4B38-90C1-CD8ADE694EBF}" presName="childText" presStyleLbl="conFgAcc1" presStyleIdx="3" presStyleCnt="5">
        <dgm:presLayoutVars>
          <dgm:bulletEnabled val="1"/>
        </dgm:presLayoutVars>
      </dgm:prSet>
      <dgm:spPr/>
    </dgm:pt>
    <dgm:pt modelId="{91DC1C84-2F0F-4053-B144-B9C2BED0F17F}" type="pres">
      <dgm:prSet presAssocID="{83113A22-3CAE-4038-8F77-7ACFA37B221F}" presName="spaceBetweenRectangles" presStyleCnt="0"/>
      <dgm:spPr/>
    </dgm:pt>
    <dgm:pt modelId="{D17FEF08-1737-438E-BB57-DADA974E9ACA}" type="pres">
      <dgm:prSet presAssocID="{FFD3B64A-F244-4335-872D-DACD7EBF573E}" presName="parentLin" presStyleCnt="0"/>
      <dgm:spPr/>
    </dgm:pt>
    <dgm:pt modelId="{C0C012A8-57F5-4246-939E-28CF4614331A}" type="pres">
      <dgm:prSet presAssocID="{FFD3B64A-F244-4335-872D-DACD7EBF573E}" presName="parentLeftMargin" presStyleLbl="node1" presStyleIdx="3" presStyleCnt="5"/>
      <dgm:spPr/>
      <dgm:t>
        <a:bodyPr/>
        <a:lstStyle/>
        <a:p>
          <a:endParaRPr lang="es-ES"/>
        </a:p>
      </dgm:t>
    </dgm:pt>
    <dgm:pt modelId="{BECB54E1-7077-40EB-936E-D449A76C3735}" type="pres">
      <dgm:prSet presAssocID="{FFD3B64A-F244-4335-872D-DACD7EBF573E}" presName="parentText" presStyleLbl="node1" presStyleIdx="4" presStyleCnt="5" custScaleY="158577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E417B3A-0BEB-4985-83B5-C059A95B0791}" type="pres">
      <dgm:prSet presAssocID="{FFD3B64A-F244-4335-872D-DACD7EBF573E}" presName="negativeSpace" presStyleCnt="0"/>
      <dgm:spPr/>
    </dgm:pt>
    <dgm:pt modelId="{8496580E-FE87-466B-A784-93B310F1A15F}" type="pres">
      <dgm:prSet presAssocID="{FFD3B64A-F244-4335-872D-DACD7EBF573E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EA28FF1C-813F-44D3-B0EF-CB6A3DFFD86D}" type="presOf" srcId="{DA3B4A4E-1F6F-4171-91DB-B8CEE7F656B9}" destId="{30720D64-AE88-4FE2-9DFF-3E095FDE959B}" srcOrd="1" destOrd="0" presId="urn:microsoft.com/office/officeart/2005/8/layout/list1"/>
    <dgm:cxn modelId="{FBE5CECC-40E8-430D-9435-F313D669FDBD}" type="presOf" srcId="{6CA4D74A-C09F-4D28-8CD0-38DF9BCEB663}" destId="{5D40D342-ADB8-4E69-82B6-9C1EFF67E97E}" srcOrd="0" destOrd="0" presId="urn:microsoft.com/office/officeart/2005/8/layout/list1"/>
    <dgm:cxn modelId="{621E30E0-8D6D-4FD7-BEA0-F5592A070518}" srcId="{DA3B4A4E-1F6F-4171-91DB-B8CEE7F656B9}" destId="{B76237AC-4E9D-4C11-8248-94A656BEE572}" srcOrd="2" destOrd="0" parTransId="{69C4728F-ED1F-47E2-9691-966389D2CF98}" sibTransId="{F908BC39-F100-40B0-8594-CB41B02699EF}"/>
    <dgm:cxn modelId="{24B9598B-C93B-4421-8653-6345E0606287}" srcId="{DA3B4A4E-1F6F-4171-91DB-B8CEE7F656B9}" destId="{0461D67B-02CD-4AB8-804A-217EA4BD79B4}" srcOrd="0" destOrd="0" parTransId="{3C84145A-4E30-4ECF-A254-F66ED8FD8134}" sibTransId="{3A7B5115-29F6-42EE-92BD-8BA3D3363DFF}"/>
    <dgm:cxn modelId="{2F68C85C-A587-4357-81A2-0BD2E8AD4E89}" type="presOf" srcId="{6CA4D74A-C09F-4D28-8CD0-38DF9BCEB663}" destId="{2C8BC6ED-C4CE-4E34-806F-84959EFBED3E}" srcOrd="1" destOrd="0" presId="urn:microsoft.com/office/officeart/2005/8/layout/list1"/>
    <dgm:cxn modelId="{60B438FD-5057-4190-A273-529E19BAA0DD}" type="presOf" srcId="{B76237AC-4E9D-4C11-8248-94A656BEE572}" destId="{51C8D0A0-A932-4D00-87EA-3F77A7C655B4}" srcOrd="0" destOrd="2" presId="urn:microsoft.com/office/officeart/2005/8/layout/list1"/>
    <dgm:cxn modelId="{409A4D1A-99B0-4458-B6E4-D3410D50E0CF}" type="presOf" srcId="{0461D67B-02CD-4AB8-804A-217EA4BD79B4}" destId="{51C8D0A0-A932-4D00-87EA-3F77A7C655B4}" srcOrd="0" destOrd="0" presId="urn:microsoft.com/office/officeart/2005/8/layout/list1"/>
    <dgm:cxn modelId="{7492AD52-68A3-4CED-868D-D2917947F3D7}" srcId="{EEB90144-98F9-4274-A933-015430333087}" destId="{1A1F1CF2-EBFC-4FC2-B32C-8EBC34787CDC}" srcOrd="0" destOrd="0" parTransId="{27F9B9B6-727C-4B10-9BF0-6CDA15EA0F41}" sibTransId="{45E80193-B9A2-4D87-B8A6-1319748C3C6B}"/>
    <dgm:cxn modelId="{CF5CBADF-3FAB-4BA7-8C34-1896BA90EACC}" type="presOf" srcId="{FFD3B64A-F244-4335-872D-DACD7EBF573E}" destId="{BECB54E1-7077-40EB-936E-D449A76C3735}" srcOrd="1" destOrd="0" presId="urn:microsoft.com/office/officeart/2005/8/layout/list1"/>
    <dgm:cxn modelId="{472F5CEE-75CC-4377-9A4B-E17B6F54B43D}" type="presOf" srcId="{BAD44773-F4A2-4B38-90C1-CD8ADE694EBF}" destId="{6E59EB44-ADC9-417B-B40A-6C8C31718DB8}" srcOrd="0" destOrd="0" presId="urn:microsoft.com/office/officeart/2005/8/layout/list1"/>
    <dgm:cxn modelId="{8BF162AD-94CA-4941-804B-4238AE43C912}" type="presOf" srcId="{DA3B4A4E-1F6F-4171-91DB-B8CEE7F656B9}" destId="{9122A07C-A1DF-4422-AAD7-72D3E2E732B7}" srcOrd="0" destOrd="0" presId="urn:microsoft.com/office/officeart/2005/8/layout/list1"/>
    <dgm:cxn modelId="{09B595F5-3866-4993-8862-7373D37BCF23}" srcId="{EEB90144-98F9-4274-A933-015430333087}" destId="{BAD44773-F4A2-4B38-90C1-CD8ADE694EBF}" srcOrd="3" destOrd="0" parTransId="{BD93E560-DF22-4125-8C1E-30C5CD4566DC}" sibTransId="{83113A22-3CAE-4038-8F77-7ACFA37B221F}"/>
    <dgm:cxn modelId="{6388A8AB-00E5-46F1-92F9-199535966883}" srcId="{EEB90144-98F9-4274-A933-015430333087}" destId="{FFD3B64A-F244-4335-872D-DACD7EBF573E}" srcOrd="4" destOrd="0" parTransId="{EDBCE55B-F6ED-4FF4-A636-10FD7BE00AD4}" sibTransId="{64467561-37C7-4A4D-88B8-5555B10E35A6}"/>
    <dgm:cxn modelId="{7A80AD30-ECB7-4D08-933F-C07A3F46D70F}" srcId="{DA3B4A4E-1F6F-4171-91DB-B8CEE7F656B9}" destId="{EEA0F1CC-7A85-4152-9A96-27B94E7300FD}" srcOrd="1" destOrd="0" parTransId="{72B83E2F-FBDD-4F82-9D50-28DEBD43795F}" sibTransId="{E8FAF313-D649-4A61-B22F-FD32E0A994C0}"/>
    <dgm:cxn modelId="{179A68E2-1A69-46A1-AC88-F1650FB3561B}" type="presOf" srcId="{BAD44773-F4A2-4B38-90C1-CD8ADE694EBF}" destId="{82FDC2A0-DC3C-4070-8AF8-C81E2D27D8E4}" srcOrd="1" destOrd="0" presId="urn:microsoft.com/office/officeart/2005/8/layout/list1"/>
    <dgm:cxn modelId="{8575537B-2F62-46B3-A614-DA1C58FAA28F}" type="presOf" srcId="{EEB90144-98F9-4274-A933-015430333087}" destId="{753096D3-56B9-47F6-BDE4-5BA0459C43D1}" srcOrd="0" destOrd="0" presId="urn:microsoft.com/office/officeart/2005/8/layout/list1"/>
    <dgm:cxn modelId="{EBE1EB7C-8597-4FC3-BE63-2DC57A48389A}" srcId="{EEB90144-98F9-4274-A933-015430333087}" destId="{6CA4D74A-C09F-4D28-8CD0-38DF9BCEB663}" srcOrd="2" destOrd="0" parTransId="{CEF06514-A5E7-4C74-97CA-52A7EA341B6D}" sibTransId="{1CB02930-5254-40B9-9DA6-7047E01FC0D6}"/>
    <dgm:cxn modelId="{DDE92E08-8B00-4B13-83F6-968A29442657}" srcId="{EEB90144-98F9-4274-A933-015430333087}" destId="{DA3B4A4E-1F6F-4171-91DB-B8CEE7F656B9}" srcOrd="1" destOrd="0" parTransId="{644F9E06-D0E7-4B14-9D73-70C6CD9CA05B}" sibTransId="{B46C2ABB-94D0-4BA9-B0D4-1F595E513355}"/>
    <dgm:cxn modelId="{7673FAF4-D44F-4063-9911-F5B655EB283C}" type="presOf" srcId="{1A1F1CF2-EBFC-4FC2-B32C-8EBC34787CDC}" destId="{072FC2BA-C833-4BA9-91F7-12F14524FE0A}" srcOrd="0" destOrd="0" presId="urn:microsoft.com/office/officeart/2005/8/layout/list1"/>
    <dgm:cxn modelId="{F4243B6D-45EF-4829-8A2A-A9869D722786}" type="presOf" srcId="{EEA0F1CC-7A85-4152-9A96-27B94E7300FD}" destId="{51C8D0A0-A932-4D00-87EA-3F77A7C655B4}" srcOrd="0" destOrd="1" presId="urn:microsoft.com/office/officeart/2005/8/layout/list1"/>
    <dgm:cxn modelId="{CEBF011A-9510-41CD-A23F-396E51B03937}" type="presOf" srcId="{FFD3B64A-F244-4335-872D-DACD7EBF573E}" destId="{C0C012A8-57F5-4246-939E-28CF4614331A}" srcOrd="0" destOrd="0" presId="urn:microsoft.com/office/officeart/2005/8/layout/list1"/>
    <dgm:cxn modelId="{120CFAA6-3E17-44AC-B71A-AF54FE029343}" type="presOf" srcId="{1A1F1CF2-EBFC-4FC2-B32C-8EBC34787CDC}" destId="{89D9CF86-1CA6-4E4D-A652-090ED90F31C8}" srcOrd="1" destOrd="0" presId="urn:microsoft.com/office/officeart/2005/8/layout/list1"/>
    <dgm:cxn modelId="{ED4EE58B-04D4-428A-921C-7692213EE3F3}" type="presParOf" srcId="{753096D3-56B9-47F6-BDE4-5BA0459C43D1}" destId="{7111A626-46B3-40D0-A6A8-492A889B975A}" srcOrd="0" destOrd="0" presId="urn:microsoft.com/office/officeart/2005/8/layout/list1"/>
    <dgm:cxn modelId="{9DC2AF53-5517-4345-B3E3-A125DF0FEA24}" type="presParOf" srcId="{7111A626-46B3-40D0-A6A8-492A889B975A}" destId="{072FC2BA-C833-4BA9-91F7-12F14524FE0A}" srcOrd="0" destOrd="0" presId="urn:microsoft.com/office/officeart/2005/8/layout/list1"/>
    <dgm:cxn modelId="{373481A8-9B27-45B1-923B-F6AEDB4E445E}" type="presParOf" srcId="{7111A626-46B3-40D0-A6A8-492A889B975A}" destId="{89D9CF86-1CA6-4E4D-A652-090ED90F31C8}" srcOrd="1" destOrd="0" presId="urn:microsoft.com/office/officeart/2005/8/layout/list1"/>
    <dgm:cxn modelId="{D325EB72-887E-4CBE-AFC5-8EA8E10ECBD6}" type="presParOf" srcId="{753096D3-56B9-47F6-BDE4-5BA0459C43D1}" destId="{EE89F669-7E18-46BD-BA6F-685890D29950}" srcOrd="1" destOrd="0" presId="urn:microsoft.com/office/officeart/2005/8/layout/list1"/>
    <dgm:cxn modelId="{CE017474-B55F-428A-A484-8A78D881093A}" type="presParOf" srcId="{753096D3-56B9-47F6-BDE4-5BA0459C43D1}" destId="{EF41023E-23B3-47FA-8EEA-586A2CADC079}" srcOrd="2" destOrd="0" presId="urn:microsoft.com/office/officeart/2005/8/layout/list1"/>
    <dgm:cxn modelId="{F5EEED79-259F-4B5B-9A3E-B44A77B46DCC}" type="presParOf" srcId="{753096D3-56B9-47F6-BDE4-5BA0459C43D1}" destId="{D1827399-AA97-40AD-9B98-6E4735B1F3BC}" srcOrd="3" destOrd="0" presId="urn:microsoft.com/office/officeart/2005/8/layout/list1"/>
    <dgm:cxn modelId="{C0396DA6-57D7-4FD7-AD22-9F36F5E7E183}" type="presParOf" srcId="{753096D3-56B9-47F6-BDE4-5BA0459C43D1}" destId="{8F28CF6C-424D-41B5-A8BD-4E2E93FDBDC1}" srcOrd="4" destOrd="0" presId="urn:microsoft.com/office/officeart/2005/8/layout/list1"/>
    <dgm:cxn modelId="{37CCF14E-7D2E-4E33-AC62-14BA975B9B21}" type="presParOf" srcId="{8F28CF6C-424D-41B5-A8BD-4E2E93FDBDC1}" destId="{9122A07C-A1DF-4422-AAD7-72D3E2E732B7}" srcOrd="0" destOrd="0" presId="urn:microsoft.com/office/officeart/2005/8/layout/list1"/>
    <dgm:cxn modelId="{DF79BE81-D2A1-4AA4-BE7A-61F9D8E1C670}" type="presParOf" srcId="{8F28CF6C-424D-41B5-A8BD-4E2E93FDBDC1}" destId="{30720D64-AE88-4FE2-9DFF-3E095FDE959B}" srcOrd="1" destOrd="0" presId="urn:microsoft.com/office/officeart/2005/8/layout/list1"/>
    <dgm:cxn modelId="{3CA1FEA3-2024-4838-AEBC-978EB53AA317}" type="presParOf" srcId="{753096D3-56B9-47F6-BDE4-5BA0459C43D1}" destId="{6B5DC453-C41D-463B-989F-08737FB14AAA}" srcOrd="5" destOrd="0" presId="urn:microsoft.com/office/officeart/2005/8/layout/list1"/>
    <dgm:cxn modelId="{6995A200-3880-4B8A-9E00-82DFF1CAC048}" type="presParOf" srcId="{753096D3-56B9-47F6-BDE4-5BA0459C43D1}" destId="{51C8D0A0-A932-4D00-87EA-3F77A7C655B4}" srcOrd="6" destOrd="0" presId="urn:microsoft.com/office/officeart/2005/8/layout/list1"/>
    <dgm:cxn modelId="{8EF25719-DAF1-4337-BE24-3B5271985A04}" type="presParOf" srcId="{753096D3-56B9-47F6-BDE4-5BA0459C43D1}" destId="{185DD9A6-C2BA-40C9-B9B2-8449F4B253B9}" srcOrd="7" destOrd="0" presId="urn:microsoft.com/office/officeart/2005/8/layout/list1"/>
    <dgm:cxn modelId="{933B0B79-A5A5-48F4-A9D2-B639668B3AC0}" type="presParOf" srcId="{753096D3-56B9-47F6-BDE4-5BA0459C43D1}" destId="{BC79F7CC-05C8-424A-B6EF-144575D3A488}" srcOrd="8" destOrd="0" presId="urn:microsoft.com/office/officeart/2005/8/layout/list1"/>
    <dgm:cxn modelId="{484C0859-367A-41B7-97E4-952E3F511420}" type="presParOf" srcId="{BC79F7CC-05C8-424A-B6EF-144575D3A488}" destId="{5D40D342-ADB8-4E69-82B6-9C1EFF67E97E}" srcOrd="0" destOrd="0" presId="urn:microsoft.com/office/officeart/2005/8/layout/list1"/>
    <dgm:cxn modelId="{3D6E2AA6-25A6-46B6-BA64-6BF360FCB6FE}" type="presParOf" srcId="{BC79F7CC-05C8-424A-B6EF-144575D3A488}" destId="{2C8BC6ED-C4CE-4E34-806F-84959EFBED3E}" srcOrd="1" destOrd="0" presId="urn:microsoft.com/office/officeart/2005/8/layout/list1"/>
    <dgm:cxn modelId="{D64CFCDE-A40D-4ADE-9F45-F436C254054B}" type="presParOf" srcId="{753096D3-56B9-47F6-BDE4-5BA0459C43D1}" destId="{6D32A661-92A6-45B6-849D-2114ABFEA0A2}" srcOrd="9" destOrd="0" presId="urn:microsoft.com/office/officeart/2005/8/layout/list1"/>
    <dgm:cxn modelId="{06AA2A3F-43CD-4976-B1ED-019241EC4BDA}" type="presParOf" srcId="{753096D3-56B9-47F6-BDE4-5BA0459C43D1}" destId="{17215EB8-36A9-42D6-8E01-52606C59183C}" srcOrd="10" destOrd="0" presId="urn:microsoft.com/office/officeart/2005/8/layout/list1"/>
    <dgm:cxn modelId="{F882AC6F-7775-4E5D-AEF1-C572DA0D1762}" type="presParOf" srcId="{753096D3-56B9-47F6-BDE4-5BA0459C43D1}" destId="{64057F2D-7497-45D3-8725-6C0B26059F72}" srcOrd="11" destOrd="0" presId="urn:microsoft.com/office/officeart/2005/8/layout/list1"/>
    <dgm:cxn modelId="{79A54D6A-A8C4-4DF2-80AD-DEC9AA4B6F10}" type="presParOf" srcId="{753096D3-56B9-47F6-BDE4-5BA0459C43D1}" destId="{410EBCF1-B141-4A88-901F-A5BB994223CC}" srcOrd="12" destOrd="0" presId="urn:microsoft.com/office/officeart/2005/8/layout/list1"/>
    <dgm:cxn modelId="{8D4ED9F5-DAF1-45D7-B5D8-E9FEFB843536}" type="presParOf" srcId="{410EBCF1-B141-4A88-901F-A5BB994223CC}" destId="{6E59EB44-ADC9-417B-B40A-6C8C31718DB8}" srcOrd="0" destOrd="0" presId="urn:microsoft.com/office/officeart/2005/8/layout/list1"/>
    <dgm:cxn modelId="{26D1BA0C-6051-4095-8D9B-85C3475F7916}" type="presParOf" srcId="{410EBCF1-B141-4A88-901F-A5BB994223CC}" destId="{82FDC2A0-DC3C-4070-8AF8-C81E2D27D8E4}" srcOrd="1" destOrd="0" presId="urn:microsoft.com/office/officeart/2005/8/layout/list1"/>
    <dgm:cxn modelId="{71ED72E6-C926-4ADB-87C9-11AD7070181D}" type="presParOf" srcId="{753096D3-56B9-47F6-BDE4-5BA0459C43D1}" destId="{07E1C077-902C-4DC8-ADE7-EDF323DE5B7D}" srcOrd="13" destOrd="0" presId="urn:microsoft.com/office/officeart/2005/8/layout/list1"/>
    <dgm:cxn modelId="{1DEBE16A-00D8-40EB-A97F-DF996D6EC8F5}" type="presParOf" srcId="{753096D3-56B9-47F6-BDE4-5BA0459C43D1}" destId="{7CC6AC1F-FE58-4784-8941-F2D678B0001E}" srcOrd="14" destOrd="0" presId="urn:microsoft.com/office/officeart/2005/8/layout/list1"/>
    <dgm:cxn modelId="{6022510F-18C0-4820-9D02-3EE57DFCCDCF}" type="presParOf" srcId="{753096D3-56B9-47F6-BDE4-5BA0459C43D1}" destId="{91DC1C84-2F0F-4053-B144-B9C2BED0F17F}" srcOrd="15" destOrd="0" presId="urn:microsoft.com/office/officeart/2005/8/layout/list1"/>
    <dgm:cxn modelId="{BAE10413-29E5-4849-B4FA-30BC088D6F9A}" type="presParOf" srcId="{753096D3-56B9-47F6-BDE4-5BA0459C43D1}" destId="{D17FEF08-1737-438E-BB57-DADA974E9ACA}" srcOrd="16" destOrd="0" presId="urn:microsoft.com/office/officeart/2005/8/layout/list1"/>
    <dgm:cxn modelId="{7829A642-9214-430B-A7C5-E34B16609DB5}" type="presParOf" srcId="{D17FEF08-1737-438E-BB57-DADA974E9ACA}" destId="{C0C012A8-57F5-4246-939E-28CF4614331A}" srcOrd="0" destOrd="0" presId="urn:microsoft.com/office/officeart/2005/8/layout/list1"/>
    <dgm:cxn modelId="{26B824AE-C15B-4B50-B9DE-D36FA5FC4605}" type="presParOf" srcId="{D17FEF08-1737-438E-BB57-DADA974E9ACA}" destId="{BECB54E1-7077-40EB-936E-D449A76C3735}" srcOrd="1" destOrd="0" presId="urn:microsoft.com/office/officeart/2005/8/layout/list1"/>
    <dgm:cxn modelId="{E1E794FA-5F4E-442B-9C4C-64383CF57371}" type="presParOf" srcId="{753096D3-56B9-47F6-BDE4-5BA0459C43D1}" destId="{6E417B3A-0BEB-4985-83B5-C059A95B0791}" srcOrd="17" destOrd="0" presId="urn:microsoft.com/office/officeart/2005/8/layout/list1"/>
    <dgm:cxn modelId="{8B6D08EB-CA5E-4982-B986-11444B40C387}" type="presParOf" srcId="{753096D3-56B9-47F6-BDE4-5BA0459C43D1}" destId="{8496580E-FE87-466B-A784-93B310F1A15F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B10F47-82C3-43D3-8173-2CD00215DD3B}">
      <dsp:nvSpPr>
        <dsp:cNvPr id="0" name=""/>
        <dsp:cNvSpPr/>
      </dsp:nvSpPr>
      <dsp:spPr>
        <a:xfrm>
          <a:off x="0" y="0"/>
          <a:ext cx="3974975" cy="3974975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6E5AA8-6671-487F-9280-212106612C7D}">
      <dsp:nvSpPr>
        <dsp:cNvPr id="0" name=""/>
        <dsp:cNvSpPr/>
      </dsp:nvSpPr>
      <dsp:spPr>
        <a:xfrm>
          <a:off x="1987487" y="0"/>
          <a:ext cx="6725480" cy="39749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dirty="0" smtClean="0">
              <a:latin typeface="Times New Roman" pitchFamily="18" charset="0"/>
              <a:cs typeface="Times New Roman" pitchFamily="18" charset="0"/>
            </a:rPr>
            <a:t>Estresaren </a:t>
          </a:r>
          <a:r>
            <a:rPr lang="es-ES" sz="2800" kern="1200" dirty="0" err="1" smtClean="0">
              <a:latin typeface="Times New Roman" pitchFamily="18" charset="0"/>
              <a:cs typeface="Times New Roman" pitchFamily="18" charset="0"/>
            </a:rPr>
            <a:t>fenomenoa</a:t>
          </a:r>
          <a:r>
            <a:rPr lang="es-ES" sz="2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800" kern="1200" dirty="0" err="1" smtClean="0">
              <a:latin typeface="Times New Roman" pitchFamily="18" charset="0"/>
              <a:cs typeface="Times New Roman" pitchFamily="18" charset="0"/>
            </a:rPr>
            <a:t>ulertzea</a:t>
          </a:r>
          <a:endParaRPr lang="es-ES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987487" y="0"/>
        <a:ext cx="6725480" cy="1192495"/>
      </dsp:txXfrm>
    </dsp:sp>
    <dsp:sp modelId="{B70E01B9-AB6E-457A-B8F4-DB9F5FCD8146}">
      <dsp:nvSpPr>
        <dsp:cNvPr id="0" name=""/>
        <dsp:cNvSpPr/>
      </dsp:nvSpPr>
      <dsp:spPr>
        <a:xfrm>
          <a:off x="695621" y="1192495"/>
          <a:ext cx="2583731" cy="2583731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D101AD-5709-4403-8C95-381A1429B4DA}">
      <dsp:nvSpPr>
        <dsp:cNvPr id="0" name=""/>
        <dsp:cNvSpPr/>
      </dsp:nvSpPr>
      <dsp:spPr>
        <a:xfrm>
          <a:off x="1987487" y="1192495"/>
          <a:ext cx="6725480" cy="258373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dirty="0" smtClean="0">
              <a:latin typeface="Times New Roman" pitchFamily="18" charset="0"/>
              <a:cs typeface="Times New Roman" pitchFamily="18" charset="0"/>
            </a:rPr>
            <a:t>Bitartekoak eta </a:t>
          </a:r>
          <a:r>
            <a:rPr lang="es-ES" sz="2800" kern="1200" dirty="0" err="1" smtClean="0">
              <a:latin typeface="Times New Roman" pitchFamily="18" charset="0"/>
              <a:cs typeface="Times New Roman" pitchFamily="18" charset="0"/>
            </a:rPr>
            <a:t>baliabideak</a:t>
          </a:r>
          <a:r>
            <a:rPr lang="es-ES" sz="2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800" kern="1200" dirty="0" err="1" smtClean="0">
              <a:latin typeface="Times New Roman" pitchFamily="18" charset="0"/>
              <a:cs typeface="Times New Roman" pitchFamily="18" charset="0"/>
            </a:rPr>
            <a:t>zuzkitzea</a:t>
          </a:r>
          <a:r>
            <a:rPr lang="es-ES" sz="2800" kern="1200" dirty="0" smtClean="0">
              <a:latin typeface="Times New Roman" pitchFamily="18" charset="0"/>
              <a:cs typeface="Times New Roman" pitchFamily="18" charset="0"/>
            </a:rPr>
            <a:t> estresa </a:t>
          </a:r>
          <a:r>
            <a:rPr lang="es-ES" sz="2800" kern="1200" dirty="0" err="1" smtClean="0">
              <a:latin typeface="Times New Roman" pitchFamily="18" charset="0"/>
              <a:cs typeface="Times New Roman" pitchFamily="18" charset="0"/>
            </a:rPr>
            <a:t>maneiatzeko</a:t>
          </a:r>
          <a:r>
            <a:rPr lang="es-ES" sz="2800" kern="1200" dirty="0" smtClean="0">
              <a:latin typeface="Times New Roman" pitchFamily="18" charset="0"/>
              <a:cs typeface="Times New Roman" pitchFamily="18" charset="0"/>
            </a:rPr>
            <a:t> eta </a:t>
          </a:r>
          <a:r>
            <a:rPr lang="es-ES" sz="2800" kern="1200" dirty="0" err="1" smtClean="0">
              <a:latin typeface="Times New Roman" pitchFamily="18" charset="0"/>
              <a:cs typeface="Times New Roman" pitchFamily="18" charset="0"/>
            </a:rPr>
            <a:t>kontrolatzeko</a:t>
          </a:r>
          <a:endParaRPr lang="es-ES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987487" y="1192495"/>
        <a:ext cx="6725480" cy="1192491"/>
      </dsp:txXfrm>
    </dsp:sp>
    <dsp:sp modelId="{5E62C2AD-848D-4CAF-9FE6-727A25810765}">
      <dsp:nvSpPr>
        <dsp:cNvPr id="0" name=""/>
        <dsp:cNvSpPr/>
      </dsp:nvSpPr>
      <dsp:spPr>
        <a:xfrm>
          <a:off x="1391241" y="2384986"/>
          <a:ext cx="1192491" cy="1192491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E8702B-3C24-450B-B5C2-F51BD72376D5}">
      <dsp:nvSpPr>
        <dsp:cNvPr id="0" name=""/>
        <dsp:cNvSpPr/>
      </dsp:nvSpPr>
      <dsp:spPr>
        <a:xfrm>
          <a:off x="1987487" y="2384986"/>
          <a:ext cx="6725480" cy="119249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0" kern="1200" dirty="0" err="1" smtClean="0">
              <a:latin typeface="Times New Roman" pitchFamily="18" charset="0"/>
              <a:cs typeface="Times New Roman" pitchFamily="18" charset="0"/>
            </a:rPr>
            <a:t>Estres</a:t>
          </a:r>
          <a:r>
            <a:rPr lang="es-ES" sz="2800" b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800" b="0" kern="1200" dirty="0" err="1" smtClean="0">
              <a:latin typeface="Times New Roman" pitchFamily="18" charset="0"/>
              <a:cs typeface="Times New Roman" pitchFamily="18" charset="0"/>
            </a:rPr>
            <a:t>maila</a:t>
          </a:r>
          <a:r>
            <a:rPr lang="es-ES" sz="2800" b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800" b="0" kern="1200" dirty="0" err="1" smtClean="0">
              <a:latin typeface="Times New Roman" pitchFamily="18" charset="0"/>
              <a:cs typeface="Times New Roman" pitchFamily="18" charset="0"/>
            </a:rPr>
            <a:t>altuek</a:t>
          </a:r>
          <a:r>
            <a:rPr lang="es-ES" sz="2800" b="0" kern="1200" dirty="0" smtClean="0">
              <a:latin typeface="Times New Roman" pitchFamily="18" charset="0"/>
              <a:cs typeface="Times New Roman" pitchFamily="18" charset="0"/>
            </a:rPr>
            <a:t> eta </a:t>
          </a:r>
          <a:r>
            <a:rPr lang="es-ES" sz="2800" b="0" kern="1200" dirty="0" err="1" smtClean="0">
              <a:latin typeface="Times New Roman" pitchFamily="18" charset="0"/>
              <a:cs typeface="Times New Roman" pitchFamily="18" charset="0"/>
            </a:rPr>
            <a:t>iraunkorrek</a:t>
          </a:r>
          <a:r>
            <a:rPr lang="es-ES" sz="2800" b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800" b="0" kern="1200" dirty="0" err="1" smtClean="0">
              <a:latin typeface="Times New Roman" pitchFamily="18" charset="0"/>
              <a:cs typeface="Times New Roman" pitchFamily="18" charset="0"/>
            </a:rPr>
            <a:t>eragiten</a:t>
          </a:r>
          <a:r>
            <a:rPr lang="es-ES" sz="2800" b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800" b="0" kern="1200" dirty="0" err="1" smtClean="0">
              <a:latin typeface="Times New Roman" pitchFamily="18" charset="0"/>
              <a:cs typeface="Times New Roman" pitchFamily="18" charset="0"/>
            </a:rPr>
            <a:t>dituzten</a:t>
          </a:r>
          <a:r>
            <a:rPr lang="es-ES" sz="2800" b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800" b="1" kern="1200" dirty="0" err="1" smtClean="0">
              <a:latin typeface="Times New Roman" pitchFamily="18" charset="0"/>
              <a:cs typeface="Times New Roman" pitchFamily="18" charset="0"/>
            </a:rPr>
            <a:t>gaixotasunak</a:t>
          </a:r>
          <a:r>
            <a:rPr lang="es-ES" sz="28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800" b="1" kern="1200" dirty="0" err="1" smtClean="0">
              <a:latin typeface="Times New Roman" pitchFamily="18" charset="0"/>
              <a:cs typeface="Times New Roman" pitchFamily="18" charset="0"/>
            </a:rPr>
            <a:t>agertzea</a:t>
          </a:r>
          <a:r>
            <a:rPr lang="es-ES" sz="28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800" b="1" kern="1200" dirty="0" err="1" smtClean="0">
              <a:latin typeface="Times New Roman" pitchFamily="18" charset="0"/>
              <a:cs typeface="Times New Roman" pitchFamily="18" charset="0"/>
            </a:rPr>
            <a:t>prebenitzea</a:t>
          </a:r>
          <a:endParaRPr lang="es-ES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987487" y="2384986"/>
        <a:ext cx="6725480" cy="11924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1E3DF8-3D30-46F6-9F40-3C844EF8DE81}">
      <dsp:nvSpPr>
        <dsp:cNvPr id="0" name=""/>
        <dsp:cNvSpPr/>
      </dsp:nvSpPr>
      <dsp:spPr>
        <a:xfrm>
          <a:off x="1753231" y="2250"/>
          <a:ext cx="3118272" cy="8371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dirty="0" err="1" smtClean="0">
              <a:latin typeface="Times New Roman" pitchFamily="18" charset="0"/>
              <a:cs typeface="Times New Roman" pitchFamily="18" charset="0"/>
            </a:rPr>
            <a:t>Gertaera-Emozioa</a:t>
          </a:r>
          <a:endParaRPr lang="es-ES" sz="2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777749" y="26768"/>
        <a:ext cx="3069236" cy="788084"/>
      </dsp:txXfrm>
    </dsp:sp>
    <dsp:sp modelId="{CE1EBB0C-1D4F-4355-B55B-D0A8C1C2071D}">
      <dsp:nvSpPr>
        <dsp:cNvPr id="0" name=""/>
        <dsp:cNvSpPr/>
      </dsp:nvSpPr>
      <dsp:spPr>
        <a:xfrm rot="5400000">
          <a:off x="3155407" y="860298"/>
          <a:ext cx="313920" cy="37670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800" kern="1200"/>
        </a:p>
      </dsp:txBody>
      <dsp:txXfrm rot="-5400000">
        <a:off x="3199356" y="891690"/>
        <a:ext cx="226022" cy="219744"/>
      </dsp:txXfrm>
    </dsp:sp>
    <dsp:sp modelId="{85E92AA7-E584-4925-8BB9-36CE78564FE4}">
      <dsp:nvSpPr>
        <dsp:cNvPr id="0" name=""/>
        <dsp:cNvSpPr/>
      </dsp:nvSpPr>
      <dsp:spPr>
        <a:xfrm>
          <a:off x="1753231" y="1257930"/>
          <a:ext cx="3118272" cy="8371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dirty="0" err="1" smtClean="0">
              <a:latin typeface="Times New Roman" pitchFamily="18" charset="0"/>
              <a:cs typeface="Times New Roman" pitchFamily="18" charset="0"/>
            </a:rPr>
            <a:t>Pentsamendua</a:t>
          </a:r>
          <a:endParaRPr lang="es-ES" sz="2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777749" y="1282448"/>
        <a:ext cx="3069236" cy="788084"/>
      </dsp:txXfrm>
    </dsp:sp>
    <dsp:sp modelId="{E6394D87-94E1-4A93-B373-063CDBDC452D}">
      <dsp:nvSpPr>
        <dsp:cNvPr id="0" name=""/>
        <dsp:cNvSpPr/>
      </dsp:nvSpPr>
      <dsp:spPr>
        <a:xfrm rot="5400000">
          <a:off x="3155407" y="2115978"/>
          <a:ext cx="313920" cy="37670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800" b="1" kern="1200">
            <a:latin typeface="Times New Roman" pitchFamily="18" charset="0"/>
            <a:cs typeface="Times New Roman" pitchFamily="18" charset="0"/>
          </a:endParaRPr>
        </a:p>
      </dsp:txBody>
      <dsp:txXfrm rot="-5400000">
        <a:off x="3199356" y="2147370"/>
        <a:ext cx="226022" cy="219744"/>
      </dsp:txXfrm>
    </dsp:sp>
    <dsp:sp modelId="{BD463658-CD54-494A-9EE8-CFA32675A4C7}">
      <dsp:nvSpPr>
        <dsp:cNvPr id="0" name=""/>
        <dsp:cNvSpPr/>
      </dsp:nvSpPr>
      <dsp:spPr>
        <a:xfrm>
          <a:off x="1753231" y="2513610"/>
          <a:ext cx="3118272" cy="8371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dirty="0" err="1" smtClean="0">
              <a:latin typeface="Times New Roman" pitchFamily="18" charset="0"/>
              <a:cs typeface="Times New Roman" pitchFamily="18" charset="0"/>
            </a:rPr>
            <a:t>Emozioa</a:t>
          </a:r>
          <a:endParaRPr lang="es-ES" sz="2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777749" y="2538128"/>
        <a:ext cx="3069236" cy="788084"/>
      </dsp:txXfrm>
    </dsp:sp>
    <dsp:sp modelId="{570B8447-1EA6-400B-ACB9-DEBFC433E879}">
      <dsp:nvSpPr>
        <dsp:cNvPr id="0" name=""/>
        <dsp:cNvSpPr/>
      </dsp:nvSpPr>
      <dsp:spPr>
        <a:xfrm rot="5400000">
          <a:off x="3155407" y="3371658"/>
          <a:ext cx="313920" cy="37670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800" b="1" kern="1200">
            <a:latin typeface="Times New Roman" pitchFamily="18" charset="0"/>
            <a:cs typeface="Times New Roman" pitchFamily="18" charset="0"/>
          </a:endParaRPr>
        </a:p>
      </dsp:txBody>
      <dsp:txXfrm rot="-5400000">
        <a:off x="3199356" y="3403050"/>
        <a:ext cx="226022" cy="219744"/>
      </dsp:txXfrm>
    </dsp:sp>
    <dsp:sp modelId="{6644350F-C2F1-41DB-A926-53199610DCAA}">
      <dsp:nvSpPr>
        <dsp:cNvPr id="0" name=""/>
        <dsp:cNvSpPr/>
      </dsp:nvSpPr>
      <dsp:spPr>
        <a:xfrm>
          <a:off x="1753231" y="3769290"/>
          <a:ext cx="3118272" cy="8371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dirty="0" err="1" smtClean="0">
              <a:latin typeface="Times New Roman" pitchFamily="18" charset="0"/>
              <a:cs typeface="Times New Roman" pitchFamily="18" charset="0"/>
            </a:rPr>
            <a:t>Jokaera</a:t>
          </a:r>
          <a:endParaRPr lang="es-ES" sz="2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777749" y="3793808"/>
        <a:ext cx="3069236" cy="78808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488008-C62A-42DF-B9E2-848DD9ACB2DE}">
      <dsp:nvSpPr>
        <dsp:cNvPr id="0" name=""/>
        <dsp:cNvSpPr/>
      </dsp:nvSpPr>
      <dsp:spPr>
        <a:xfrm>
          <a:off x="0" y="1003"/>
          <a:ext cx="8076312" cy="1179360"/>
        </a:xfrm>
        <a:prstGeom prst="round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dirty="0" err="1" smtClean="0">
              <a:latin typeface="Times New Roman" pitchFamily="18" charset="0"/>
              <a:cs typeface="Times New Roman" pitchFamily="18" charset="0"/>
            </a:rPr>
            <a:t>Gure</a:t>
          </a:r>
          <a:r>
            <a:rPr lang="es-ES" sz="28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u-ES" sz="2800" b="1" kern="1200" noProof="0" dirty="0" smtClean="0">
              <a:latin typeface="Times New Roman" pitchFamily="18" charset="0"/>
              <a:cs typeface="Times New Roman" pitchFamily="18" charset="0"/>
            </a:rPr>
            <a:t>motorra</a:t>
          </a:r>
          <a:r>
            <a:rPr lang="es-ES" sz="28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800" b="1" kern="1200" dirty="0" err="1" smtClean="0">
              <a:latin typeface="Times New Roman" pitchFamily="18" charset="0"/>
              <a:cs typeface="Times New Roman" pitchFamily="18" charset="0"/>
            </a:rPr>
            <a:t>dira</a:t>
          </a:r>
          <a:r>
            <a:rPr lang="es-ES" sz="2800" b="1" kern="1200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es-ES" sz="2800" b="1" kern="1200" dirty="0" err="1" smtClean="0">
              <a:latin typeface="Times New Roman" pitchFamily="18" charset="0"/>
              <a:cs typeface="Times New Roman" pitchFamily="18" charset="0"/>
            </a:rPr>
            <a:t>jarduteko</a:t>
          </a:r>
          <a:r>
            <a:rPr lang="es-ES" sz="28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800" b="1" kern="1200" dirty="0" err="1" smtClean="0">
              <a:latin typeface="Times New Roman" pitchFamily="18" charset="0"/>
              <a:cs typeface="Times New Roman" pitchFamily="18" charset="0"/>
            </a:rPr>
            <a:t>prestatzen</a:t>
          </a:r>
          <a:r>
            <a:rPr lang="es-ES" sz="28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800" b="1" kern="1200" dirty="0" err="1" smtClean="0">
              <a:latin typeface="Times New Roman" pitchFamily="18" charset="0"/>
              <a:cs typeface="Times New Roman" pitchFamily="18" charset="0"/>
            </a:rPr>
            <a:t>gaituzte</a:t>
          </a:r>
          <a:r>
            <a:rPr lang="es-ES" sz="2800" b="1" kern="12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es-ES" sz="2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7572" y="58575"/>
        <a:ext cx="7961168" cy="1064216"/>
      </dsp:txXfrm>
    </dsp:sp>
    <dsp:sp modelId="{D4CB9B23-3A4D-4082-B662-3028EFD17646}">
      <dsp:nvSpPr>
        <dsp:cNvPr id="0" name=""/>
        <dsp:cNvSpPr/>
      </dsp:nvSpPr>
      <dsp:spPr>
        <a:xfrm>
          <a:off x="0" y="1361803"/>
          <a:ext cx="8076312" cy="1179360"/>
        </a:xfrm>
        <a:prstGeom prst="roundRect">
          <a:avLst/>
        </a:prstGeom>
        <a:solidFill>
          <a:schemeClr val="accent1">
            <a:shade val="80000"/>
            <a:hueOff val="42658"/>
            <a:satOff val="-485"/>
            <a:lumOff val="117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dirty="0" err="1" smtClean="0">
              <a:latin typeface="Times New Roman" pitchFamily="18" charset="0"/>
              <a:cs typeface="Times New Roman" pitchFamily="18" charset="0"/>
            </a:rPr>
            <a:t>Emozioetatik</a:t>
          </a:r>
          <a:r>
            <a:rPr lang="es-ES" sz="28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800" b="1" kern="1200" dirty="0" err="1" smtClean="0">
              <a:latin typeface="Times New Roman" pitchFamily="18" charset="0"/>
              <a:cs typeface="Times New Roman" pitchFamily="18" charset="0"/>
            </a:rPr>
            <a:t>aldeko</a:t>
          </a:r>
          <a:r>
            <a:rPr lang="es-ES" sz="28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800" b="1" kern="1200" dirty="0" err="1" smtClean="0">
              <a:latin typeface="Times New Roman" pitchFamily="18" charset="0"/>
              <a:cs typeface="Times New Roman" pitchFamily="18" charset="0"/>
            </a:rPr>
            <a:t>edo</a:t>
          </a:r>
          <a:r>
            <a:rPr lang="es-ES" sz="28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800" b="1" kern="1200" dirty="0" err="1" smtClean="0">
              <a:latin typeface="Times New Roman" pitchFamily="18" charset="0"/>
              <a:cs typeface="Times New Roman" pitchFamily="18" charset="0"/>
            </a:rPr>
            <a:t>kontrako</a:t>
          </a:r>
          <a:r>
            <a:rPr lang="es-ES" sz="28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800" b="1" kern="1200" dirty="0" err="1" smtClean="0">
              <a:latin typeface="Times New Roman" pitchFamily="18" charset="0"/>
              <a:cs typeface="Times New Roman" pitchFamily="18" charset="0"/>
            </a:rPr>
            <a:t>jokaerak</a:t>
          </a:r>
          <a:r>
            <a:rPr lang="es-ES" sz="28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800" b="1" kern="1200" dirty="0" err="1" smtClean="0">
              <a:latin typeface="Times New Roman" pitchFamily="18" charset="0"/>
              <a:cs typeface="Times New Roman" pitchFamily="18" charset="0"/>
            </a:rPr>
            <a:t>sortzen</a:t>
          </a:r>
          <a:r>
            <a:rPr lang="es-ES" sz="28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800" b="1" kern="1200" dirty="0" err="1" smtClean="0">
              <a:latin typeface="Times New Roman" pitchFamily="18" charset="0"/>
              <a:cs typeface="Times New Roman" pitchFamily="18" charset="0"/>
            </a:rPr>
            <a:t>dira</a:t>
          </a:r>
          <a:r>
            <a:rPr lang="es-ES" sz="2800" b="1" kern="12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es-ES" sz="2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7572" y="1419375"/>
        <a:ext cx="7961168" cy="1064216"/>
      </dsp:txXfrm>
    </dsp:sp>
    <dsp:sp modelId="{74D58C70-EB8C-405A-ADDD-78CE4CBACDBF}">
      <dsp:nvSpPr>
        <dsp:cNvPr id="0" name=""/>
        <dsp:cNvSpPr/>
      </dsp:nvSpPr>
      <dsp:spPr>
        <a:xfrm>
          <a:off x="0" y="2722603"/>
          <a:ext cx="8076312" cy="1179360"/>
        </a:xfrm>
        <a:prstGeom prst="round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Emozioaren</a:t>
          </a:r>
          <a:r>
            <a:rPr lang="es-ES" sz="28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s-ES" sz="2800" b="1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intentsitateak</a:t>
          </a:r>
          <a:r>
            <a:rPr lang="es-ES" sz="28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eta </a:t>
          </a:r>
          <a:r>
            <a:rPr lang="es-ES" sz="2800" b="1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kudeaketa</a:t>
          </a:r>
          <a:r>
            <a:rPr lang="es-ES" sz="28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s-ES" sz="2800" b="1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txarrak</a:t>
          </a:r>
          <a:r>
            <a:rPr lang="es-ES" sz="28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s-ES" sz="2800" b="1" kern="1200" dirty="0" err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nahasmendu</a:t>
          </a:r>
          <a:r>
            <a:rPr lang="es-ES" sz="28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s-ES" sz="2800" b="1" kern="1200" dirty="0" err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emozinalak</a:t>
          </a:r>
          <a:r>
            <a:rPr lang="es-ES" sz="28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s-ES" sz="2800" b="1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sortzen</a:t>
          </a:r>
          <a:r>
            <a:rPr lang="es-ES" sz="28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s-ES" sz="2800" b="1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dituzte</a:t>
          </a:r>
          <a:r>
            <a:rPr lang="es-ES" sz="28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es-ES" sz="28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7572" y="2780175"/>
        <a:ext cx="7961168" cy="106421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33BAB3-EAFD-4784-ADA9-AD5DE514B283}">
      <dsp:nvSpPr>
        <dsp:cNvPr id="0" name=""/>
        <dsp:cNvSpPr/>
      </dsp:nvSpPr>
      <dsp:spPr>
        <a:xfrm>
          <a:off x="0" y="427231"/>
          <a:ext cx="7140208" cy="7056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DC00C3-8B40-4F88-A952-5258F4FC3439}">
      <dsp:nvSpPr>
        <dsp:cNvPr id="0" name=""/>
        <dsp:cNvSpPr/>
      </dsp:nvSpPr>
      <dsp:spPr>
        <a:xfrm>
          <a:off x="357010" y="13951"/>
          <a:ext cx="4998145" cy="8265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8918" tIns="0" rIns="188918" bIns="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800" b="1" kern="1200" dirty="0" smtClean="0">
              <a:latin typeface="Times New Roman" pitchFamily="18" charset="0"/>
              <a:cs typeface="Times New Roman" pitchFamily="18" charset="0"/>
            </a:rPr>
            <a:t>Alarmaren </a:t>
          </a:r>
          <a:r>
            <a:rPr lang="es-ES_tradnl" sz="2800" b="1" kern="1200" dirty="0" err="1" smtClean="0">
              <a:latin typeface="Times New Roman" pitchFamily="18" charset="0"/>
              <a:cs typeface="Times New Roman" pitchFamily="18" charset="0"/>
            </a:rPr>
            <a:t>fasea</a:t>
          </a:r>
          <a:r>
            <a:rPr lang="es-ES_tradnl" sz="28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endParaRPr lang="es-ES" sz="2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97359" y="54300"/>
        <a:ext cx="4917447" cy="745862"/>
      </dsp:txXfrm>
    </dsp:sp>
    <dsp:sp modelId="{FAEFEDE4-A0C3-4FE6-B65A-42C34088A35C}">
      <dsp:nvSpPr>
        <dsp:cNvPr id="0" name=""/>
        <dsp:cNvSpPr/>
      </dsp:nvSpPr>
      <dsp:spPr>
        <a:xfrm>
          <a:off x="0" y="1697311"/>
          <a:ext cx="7140208" cy="7056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CDC233-8691-44BF-A261-EB7F93BE17BF}">
      <dsp:nvSpPr>
        <dsp:cNvPr id="0" name=""/>
        <dsp:cNvSpPr/>
      </dsp:nvSpPr>
      <dsp:spPr>
        <a:xfrm>
          <a:off x="357010" y="1284031"/>
          <a:ext cx="4998145" cy="8265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8918" tIns="0" rIns="188918" bIns="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800" b="1" kern="1200" dirty="0" err="1" smtClean="0">
              <a:latin typeface="Times New Roman" pitchFamily="18" charset="0"/>
              <a:cs typeface="Times New Roman" pitchFamily="18" charset="0"/>
            </a:rPr>
            <a:t>Jazarpena</a:t>
          </a:r>
          <a:r>
            <a:rPr lang="es-ES_tradnl" sz="2800" b="1" kern="1200" dirty="0" smtClean="0">
              <a:latin typeface="Times New Roman" pitchFamily="18" charset="0"/>
              <a:cs typeface="Times New Roman" pitchFamily="18" charset="0"/>
            </a:rPr>
            <a:t> eta </a:t>
          </a:r>
          <a:r>
            <a:rPr lang="es-ES_tradnl" sz="2800" b="1" kern="1200" dirty="0" err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egokitzapena</a:t>
          </a:r>
          <a:endParaRPr lang="es-ES" sz="2800" b="1" kern="1200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97359" y="1324380"/>
        <a:ext cx="4917447" cy="745862"/>
      </dsp:txXfrm>
    </dsp:sp>
    <dsp:sp modelId="{ADC1383D-64B3-4A28-9275-64511B391A18}">
      <dsp:nvSpPr>
        <dsp:cNvPr id="0" name=""/>
        <dsp:cNvSpPr/>
      </dsp:nvSpPr>
      <dsp:spPr>
        <a:xfrm>
          <a:off x="0" y="2967391"/>
          <a:ext cx="7140208" cy="7056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B52471-AE06-4742-A470-516111DDB144}">
      <dsp:nvSpPr>
        <dsp:cNvPr id="0" name=""/>
        <dsp:cNvSpPr/>
      </dsp:nvSpPr>
      <dsp:spPr>
        <a:xfrm>
          <a:off x="357010" y="2554111"/>
          <a:ext cx="4998145" cy="8265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8918" tIns="0" rIns="188918" bIns="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2800" b="1" kern="1200" dirty="0" err="1" smtClean="0">
              <a:latin typeface="Times New Roman" pitchFamily="18" charset="0"/>
              <a:cs typeface="Times New Roman" pitchFamily="18" charset="0"/>
            </a:rPr>
            <a:t>Akiduraren</a:t>
          </a:r>
          <a:r>
            <a:rPr lang="es-ES_tradnl" sz="28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_tradnl" sz="2800" b="1" kern="1200" dirty="0" err="1" smtClean="0">
              <a:latin typeface="Times New Roman" pitchFamily="18" charset="0"/>
              <a:cs typeface="Times New Roman" pitchFamily="18" charset="0"/>
            </a:rPr>
            <a:t>fasea</a:t>
          </a:r>
          <a:r>
            <a:rPr lang="es-ES_tradnl" sz="2800" b="1" kern="1200" dirty="0" smtClean="0">
              <a:latin typeface="Times New Roman" pitchFamily="18" charset="0"/>
              <a:cs typeface="Times New Roman" pitchFamily="18" charset="0"/>
            </a:rPr>
            <a:t>	</a:t>
          </a:r>
          <a:endParaRPr lang="es-ES" sz="2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97359" y="2594460"/>
        <a:ext cx="4917447" cy="74586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7B12F2-2F35-4835-99E8-7CDF211EF5A1}">
      <dsp:nvSpPr>
        <dsp:cNvPr id="0" name=""/>
        <dsp:cNvSpPr/>
      </dsp:nvSpPr>
      <dsp:spPr>
        <a:xfrm>
          <a:off x="0" y="27615"/>
          <a:ext cx="7644264" cy="10108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dirty="0" err="1" smtClean="0">
              <a:latin typeface="Times New Roman" pitchFamily="18" charset="0"/>
              <a:cs typeface="Times New Roman" pitchFamily="18" charset="0"/>
            </a:rPr>
            <a:t>Patologiak</a:t>
          </a:r>
          <a:r>
            <a:rPr lang="es-ES" sz="28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800" b="1" kern="1200" dirty="0" err="1" smtClean="0">
              <a:latin typeface="Times New Roman" pitchFamily="18" charset="0"/>
              <a:cs typeface="Times New Roman" pitchFamily="18" charset="0"/>
            </a:rPr>
            <a:t>maila</a:t>
          </a:r>
          <a:r>
            <a:rPr lang="es-ES" sz="28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800" b="1" kern="1200" dirty="0" err="1" smtClean="0">
              <a:latin typeface="Times New Roman" pitchFamily="18" charset="0"/>
              <a:cs typeface="Times New Roman" pitchFamily="18" charset="0"/>
            </a:rPr>
            <a:t>fisikoan</a:t>
          </a:r>
          <a:r>
            <a:rPr lang="es-ES" sz="2800" kern="1200" dirty="0" smtClean="0">
              <a:latin typeface="Times New Roman" pitchFamily="18" charset="0"/>
              <a:cs typeface="Times New Roman" pitchFamily="18" charset="0"/>
            </a:rPr>
            <a:t>. </a:t>
          </a:r>
          <a:endParaRPr lang="es-ES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9347" y="76962"/>
        <a:ext cx="7545570" cy="912186"/>
      </dsp:txXfrm>
    </dsp:sp>
    <dsp:sp modelId="{440DB8A9-2754-439D-B63D-F0874AB6D039}">
      <dsp:nvSpPr>
        <dsp:cNvPr id="0" name=""/>
        <dsp:cNvSpPr/>
      </dsp:nvSpPr>
      <dsp:spPr>
        <a:xfrm>
          <a:off x="0" y="1194015"/>
          <a:ext cx="7644264" cy="10108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dirty="0" err="1" smtClean="0">
              <a:latin typeface="Times New Roman" pitchFamily="18" charset="0"/>
              <a:cs typeface="Times New Roman" pitchFamily="18" charset="0"/>
            </a:rPr>
            <a:t>Patologiak</a:t>
          </a:r>
          <a:r>
            <a:rPr lang="es-ES" sz="28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800" b="1" kern="1200" dirty="0" err="1" smtClean="0">
              <a:latin typeface="Times New Roman" pitchFamily="18" charset="0"/>
              <a:cs typeface="Times New Roman" pitchFamily="18" charset="0"/>
            </a:rPr>
            <a:t>maila</a:t>
          </a:r>
          <a:r>
            <a:rPr lang="es-ES" sz="28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800" b="1" kern="1200" dirty="0" err="1" smtClean="0">
              <a:latin typeface="Times New Roman" pitchFamily="18" charset="0"/>
              <a:cs typeface="Times New Roman" pitchFamily="18" charset="0"/>
            </a:rPr>
            <a:t>psikologikoan</a:t>
          </a:r>
          <a:r>
            <a:rPr lang="es-ES" sz="2800" b="1" kern="1200" dirty="0" smtClean="0">
              <a:latin typeface="Times New Roman" pitchFamily="18" charset="0"/>
              <a:cs typeface="Times New Roman" pitchFamily="18" charset="0"/>
            </a:rPr>
            <a:t>. </a:t>
          </a:r>
          <a:endParaRPr lang="es-ES" sz="2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9347" y="1243362"/>
        <a:ext cx="7545570" cy="912186"/>
      </dsp:txXfrm>
    </dsp:sp>
    <dsp:sp modelId="{2A051226-4006-41C0-AD25-C33748472237}">
      <dsp:nvSpPr>
        <dsp:cNvPr id="0" name=""/>
        <dsp:cNvSpPr/>
      </dsp:nvSpPr>
      <dsp:spPr>
        <a:xfrm>
          <a:off x="0" y="2360415"/>
          <a:ext cx="7644264" cy="10108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dirty="0" err="1" smtClean="0">
              <a:latin typeface="Times New Roman" pitchFamily="18" charset="0"/>
              <a:cs typeface="Times New Roman" pitchFamily="18" charset="0"/>
            </a:rPr>
            <a:t>Patologiak</a:t>
          </a:r>
          <a:r>
            <a:rPr lang="es-ES" sz="28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800" b="1" kern="1200" dirty="0" err="1" smtClean="0">
              <a:latin typeface="Times New Roman" pitchFamily="18" charset="0"/>
              <a:cs typeface="Times New Roman" pitchFamily="18" charset="0"/>
            </a:rPr>
            <a:t>jokaera</a:t>
          </a:r>
          <a:r>
            <a:rPr lang="es-ES" sz="28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800" b="1" kern="1200" dirty="0" err="1" smtClean="0">
              <a:latin typeface="Times New Roman" pitchFamily="18" charset="0"/>
              <a:cs typeface="Times New Roman" pitchFamily="18" charset="0"/>
            </a:rPr>
            <a:t>mailan</a:t>
          </a:r>
          <a:r>
            <a:rPr lang="es-ES" sz="2800" b="1" kern="12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es-ES" sz="2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9347" y="2409762"/>
        <a:ext cx="7545570" cy="91218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5F87BA-5308-42A0-8106-072D48248593}">
      <dsp:nvSpPr>
        <dsp:cNvPr id="0" name=""/>
        <dsp:cNvSpPr/>
      </dsp:nvSpPr>
      <dsp:spPr>
        <a:xfrm rot="16200000">
          <a:off x="-1460320" y="2363031"/>
          <a:ext cx="3819304" cy="7966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512966" bIns="0" numCol="1" spcCol="1270" anchor="t" anchorCtr="0">
          <a:noAutofit/>
        </a:bodyPr>
        <a:lstStyle/>
        <a:p>
          <a:pPr lvl="0" algn="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4800" kern="1200" dirty="0" smtClean="0"/>
            <a:t>A mota</a:t>
          </a:r>
        </a:p>
        <a:p>
          <a:pPr lvl="0" algn="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4800" kern="1200" dirty="0" smtClean="0"/>
        </a:p>
        <a:p>
          <a:pPr lvl="0" algn="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4800" kern="1200" dirty="0" smtClean="0"/>
        </a:p>
        <a:p>
          <a:pPr lvl="0" algn="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4800" kern="1200" dirty="0"/>
        </a:p>
      </dsp:txBody>
      <dsp:txXfrm>
        <a:off x="-1460320" y="2363031"/>
        <a:ext cx="3819304" cy="796612"/>
      </dsp:txXfrm>
    </dsp:sp>
    <dsp:sp modelId="{38666713-3B14-4A09-B489-BF518B035617}">
      <dsp:nvSpPr>
        <dsp:cNvPr id="0" name=""/>
        <dsp:cNvSpPr/>
      </dsp:nvSpPr>
      <dsp:spPr>
        <a:xfrm>
          <a:off x="687375" y="721466"/>
          <a:ext cx="3161442" cy="4079742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512966" rIns="170688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2400" kern="1200" dirty="0">
            <a:latin typeface="Times New Roman" pitchFamily="18" charset="0"/>
            <a:cs typeface="Times New Roman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kern="1200" dirty="0" err="1" smtClean="0">
              <a:latin typeface="Times New Roman" pitchFamily="18" charset="0"/>
              <a:cs typeface="Times New Roman" pitchFamily="18" charset="0"/>
            </a:rPr>
            <a:t>Energia</a:t>
          </a:r>
          <a:r>
            <a:rPr lang="es-ES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400" kern="1200" dirty="0" err="1" smtClean="0">
              <a:latin typeface="Times New Roman" pitchFamily="18" charset="0"/>
              <a:cs typeface="Times New Roman" pitchFamily="18" charset="0"/>
            </a:rPr>
            <a:t>adierazten</a:t>
          </a:r>
          <a:r>
            <a:rPr lang="es-ES" sz="2400" kern="1200" dirty="0" smtClean="0">
              <a:latin typeface="Times New Roman" pitchFamily="18" charset="0"/>
              <a:cs typeface="Times New Roman" pitchFamily="18" charset="0"/>
            </a:rPr>
            <a:t> du. </a:t>
          </a:r>
          <a:endParaRPr lang="es-ES" sz="2400" kern="1200" dirty="0">
            <a:latin typeface="Times New Roman" pitchFamily="18" charset="0"/>
            <a:cs typeface="Times New Roman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kern="1200" dirty="0" smtClean="0">
              <a:latin typeface="Times New Roman" pitchFamily="18" charset="0"/>
              <a:cs typeface="Times New Roman" pitchFamily="18" charset="0"/>
            </a:rPr>
            <a:t>Azkar </a:t>
          </a:r>
          <a:r>
            <a:rPr lang="es-ES" sz="2400" kern="1200" dirty="0" err="1" smtClean="0">
              <a:latin typeface="Times New Roman" pitchFamily="18" charset="0"/>
              <a:cs typeface="Times New Roman" pitchFamily="18" charset="0"/>
            </a:rPr>
            <a:t>ibiltzen</a:t>
          </a:r>
          <a:r>
            <a:rPr lang="es-ES" sz="2400" kern="1200" dirty="0" smtClean="0">
              <a:latin typeface="Times New Roman" pitchFamily="18" charset="0"/>
              <a:cs typeface="Times New Roman" pitchFamily="18" charset="0"/>
            </a:rPr>
            <a:t> da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kern="1200" dirty="0" err="1" smtClean="0">
              <a:latin typeface="Times New Roman" pitchFamily="18" charset="0"/>
              <a:cs typeface="Times New Roman" pitchFamily="18" charset="0"/>
            </a:rPr>
            <a:t>Ahots</a:t>
          </a:r>
          <a:r>
            <a:rPr lang="es-ES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400" kern="1200" dirty="0" err="1" smtClean="0">
              <a:latin typeface="Times New Roman" pitchFamily="18" charset="0"/>
              <a:cs typeface="Times New Roman" pitchFamily="18" charset="0"/>
            </a:rPr>
            <a:t>sendoa</a:t>
          </a:r>
          <a:endParaRPr lang="es-ES" sz="2400" kern="1200" dirty="0" smtClean="0">
            <a:latin typeface="Times New Roman" pitchFamily="18" charset="0"/>
            <a:cs typeface="Times New Roman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kern="1200" dirty="0" err="1" smtClean="0">
              <a:latin typeface="Times New Roman" pitchFamily="18" charset="0"/>
              <a:cs typeface="Times New Roman" pitchFamily="18" charset="0"/>
            </a:rPr>
            <a:t>Erantzun</a:t>
          </a:r>
          <a:r>
            <a:rPr lang="es-ES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400" kern="1200" dirty="0" err="1" smtClean="0">
              <a:latin typeface="Times New Roman" pitchFamily="18" charset="0"/>
              <a:cs typeface="Times New Roman" pitchFamily="18" charset="0"/>
            </a:rPr>
            <a:t>laburrak</a:t>
          </a:r>
          <a:endParaRPr lang="es-ES" sz="2400" kern="1200" dirty="0" smtClean="0">
            <a:latin typeface="Times New Roman" pitchFamily="18" charset="0"/>
            <a:cs typeface="Times New Roman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kern="1200" dirty="0" err="1" smtClean="0">
              <a:latin typeface="Times New Roman" pitchFamily="18" charset="0"/>
              <a:cs typeface="Times New Roman" pitchFamily="18" charset="0"/>
            </a:rPr>
            <a:t>Nabarmendua</a:t>
          </a:r>
          <a:endParaRPr lang="es-ES" sz="2400" kern="1200" dirty="0" smtClean="0">
            <a:latin typeface="Times New Roman" pitchFamily="18" charset="0"/>
            <a:cs typeface="Times New Roman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kern="1200" dirty="0" err="1" smtClean="0">
              <a:latin typeface="Times New Roman" pitchFamily="18" charset="0"/>
              <a:cs typeface="Times New Roman" pitchFamily="18" charset="0"/>
            </a:rPr>
            <a:t>Etenak</a:t>
          </a:r>
          <a:endParaRPr lang="es-ES" sz="2400" kern="1200" dirty="0" smtClean="0">
            <a:latin typeface="Times New Roman" pitchFamily="18" charset="0"/>
            <a:cs typeface="Times New Roman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kern="1200" dirty="0" err="1" smtClean="0">
              <a:latin typeface="Times New Roman" pitchFamily="18" charset="0"/>
              <a:cs typeface="Times New Roman" pitchFamily="18" charset="0"/>
            </a:rPr>
            <a:t>Hasperen</a:t>
          </a:r>
          <a:r>
            <a:rPr lang="es-ES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400" kern="1200" dirty="0" err="1" smtClean="0">
              <a:latin typeface="Times New Roman" pitchFamily="18" charset="0"/>
              <a:cs typeface="Times New Roman" pitchFamily="18" charset="0"/>
            </a:rPr>
            <a:t>asko</a:t>
          </a:r>
          <a:endParaRPr lang="es-ES" sz="2400" kern="1200" dirty="0" smtClean="0">
            <a:latin typeface="Times New Roman" pitchFamily="18" charset="0"/>
            <a:cs typeface="Times New Roman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kern="1200" dirty="0" err="1" smtClean="0">
              <a:latin typeface="Times New Roman" pitchFamily="18" charset="0"/>
              <a:cs typeface="Times New Roman" pitchFamily="18" charset="0"/>
            </a:rPr>
            <a:t>Borrokarako</a:t>
          </a:r>
          <a:r>
            <a:rPr lang="es-ES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400" kern="1200" dirty="0" err="1" smtClean="0">
              <a:latin typeface="Times New Roman" pitchFamily="18" charset="0"/>
              <a:cs typeface="Times New Roman" pitchFamily="18" charset="0"/>
            </a:rPr>
            <a:t>grina</a:t>
          </a:r>
          <a:endParaRPr lang="es-ES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687375" y="721466"/>
        <a:ext cx="3161442" cy="4079742"/>
      </dsp:txXfrm>
    </dsp:sp>
    <dsp:sp modelId="{2EC7256A-6A39-448B-BE6C-61050F734343}">
      <dsp:nvSpPr>
        <dsp:cNvPr id="0" name=""/>
        <dsp:cNvSpPr/>
      </dsp:nvSpPr>
      <dsp:spPr>
        <a:xfrm>
          <a:off x="2232" y="83933"/>
          <a:ext cx="1475829" cy="1163261"/>
        </a:xfrm>
        <a:prstGeom prst="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7BABA9-A946-4F56-B35A-9662021DE8C8}">
      <dsp:nvSpPr>
        <dsp:cNvPr id="0" name=""/>
        <dsp:cNvSpPr/>
      </dsp:nvSpPr>
      <dsp:spPr>
        <a:xfrm rot="16200000">
          <a:off x="2693518" y="2283848"/>
          <a:ext cx="3819304" cy="9549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512966" bIns="0" numCol="1" spcCol="1270" anchor="t" anchorCtr="0">
          <a:noAutofit/>
        </a:bodyPr>
        <a:lstStyle/>
        <a:p>
          <a:pPr lvl="0" algn="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4800" kern="1200" dirty="0" smtClean="0"/>
            <a:t>B mota</a:t>
          </a:r>
          <a:endParaRPr lang="es-ES" sz="4800" kern="1200" dirty="0"/>
        </a:p>
      </dsp:txBody>
      <dsp:txXfrm>
        <a:off x="2693518" y="2283848"/>
        <a:ext cx="3819304" cy="954979"/>
      </dsp:txXfrm>
    </dsp:sp>
    <dsp:sp modelId="{453BF911-0007-418C-B8C5-8554F4FDDCD1}">
      <dsp:nvSpPr>
        <dsp:cNvPr id="0" name=""/>
        <dsp:cNvSpPr/>
      </dsp:nvSpPr>
      <dsp:spPr>
        <a:xfrm>
          <a:off x="4762040" y="710066"/>
          <a:ext cx="3524859" cy="4102543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512966" rIns="170688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kern="1200" dirty="0" err="1" smtClean="0">
              <a:latin typeface="Times New Roman" pitchFamily="18" charset="0"/>
              <a:cs typeface="Times New Roman" pitchFamily="18" charset="0"/>
            </a:rPr>
            <a:t>Erlajazio</a:t>
          </a:r>
          <a:r>
            <a:rPr lang="es-ES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400" kern="1200" dirty="0" err="1" smtClean="0">
              <a:latin typeface="Times New Roman" pitchFamily="18" charset="0"/>
              <a:cs typeface="Times New Roman" pitchFamily="18" charset="0"/>
            </a:rPr>
            <a:t>adierazpena</a:t>
          </a:r>
          <a:endParaRPr lang="es-E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kern="1200" dirty="0" err="1" smtClean="0">
              <a:latin typeface="Times New Roman" pitchFamily="18" charset="0"/>
              <a:cs typeface="Times New Roman" pitchFamily="18" charset="0"/>
            </a:rPr>
            <a:t>Lasai</a:t>
          </a:r>
          <a:r>
            <a:rPr lang="es-ES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400" kern="1200" dirty="0" err="1" smtClean="0">
              <a:latin typeface="Times New Roman" pitchFamily="18" charset="0"/>
              <a:cs typeface="Times New Roman" pitchFamily="18" charset="0"/>
            </a:rPr>
            <a:t>ibiltzen</a:t>
          </a:r>
          <a:r>
            <a:rPr lang="es-ES" sz="2400" kern="1200" dirty="0" smtClean="0">
              <a:latin typeface="Times New Roman" pitchFamily="18" charset="0"/>
              <a:cs typeface="Times New Roman" pitchFamily="18" charset="0"/>
            </a:rPr>
            <a:t> da</a:t>
          </a:r>
          <a:endParaRPr lang="es-ES" sz="2400" kern="1200" dirty="0">
            <a:latin typeface="Times New Roman" pitchFamily="18" charset="0"/>
            <a:cs typeface="Times New Roman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kern="1200" dirty="0" err="1" smtClean="0">
              <a:latin typeface="Times New Roman" pitchFamily="18" charset="0"/>
              <a:cs typeface="Times New Roman" pitchFamily="18" charset="0"/>
            </a:rPr>
            <a:t>Ahots</a:t>
          </a:r>
          <a:r>
            <a:rPr lang="es-ES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400" kern="1200" dirty="0" err="1" smtClean="0">
              <a:latin typeface="Times New Roman" pitchFamily="18" charset="0"/>
              <a:cs typeface="Times New Roman" pitchFamily="18" charset="0"/>
            </a:rPr>
            <a:t>leuna</a:t>
          </a:r>
          <a:endParaRPr lang="es-ES" sz="2400" kern="1200" dirty="0">
            <a:latin typeface="Times New Roman" pitchFamily="18" charset="0"/>
            <a:cs typeface="Times New Roman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kern="1200" dirty="0" err="1" smtClean="0">
              <a:latin typeface="Times New Roman" pitchFamily="18" charset="0"/>
              <a:cs typeface="Times New Roman" pitchFamily="18" charset="0"/>
            </a:rPr>
            <a:t>Erantzun</a:t>
          </a:r>
          <a:r>
            <a:rPr lang="es-ES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400" kern="1200" dirty="0" err="1" smtClean="0">
              <a:latin typeface="Times New Roman" pitchFamily="18" charset="0"/>
              <a:cs typeface="Times New Roman" pitchFamily="18" charset="0"/>
            </a:rPr>
            <a:t>luzeak</a:t>
          </a:r>
          <a:endParaRPr lang="es-ES" sz="2400" kern="1200" dirty="0">
            <a:latin typeface="Times New Roman" pitchFamily="18" charset="0"/>
            <a:cs typeface="Times New Roman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kern="1200" dirty="0" err="1" smtClean="0">
              <a:latin typeface="Times New Roman" pitchFamily="18" charset="0"/>
              <a:cs typeface="Times New Roman" pitchFamily="18" charset="0"/>
            </a:rPr>
            <a:t>Monotonoa</a:t>
          </a:r>
          <a:endParaRPr lang="es-ES" sz="2400" kern="1200" dirty="0">
            <a:latin typeface="Times New Roman" pitchFamily="18" charset="0"/>
            <a:cs typeface="Times New Roman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kern="1200" dirty="0" smtClean="0">
              <a:latin typeface="Times New Roman" pitchFamily="18" charset="0"/>
              <a:cs typeface="Times New Roman" pitchFamily="18" charset="0"/>
            </a:rPr>
            <a:t>Oso </a:t>
          </a:r>
          <a:r>
            <a:rPr lang="es-ES" sz="2400" kern="1200" dirty="0" err="1" smtClean="0">
              <a:latin typeface="Times New Roman" pitchFamily="18" charset="0"/>
              <a:cs typeface="Times New Roman" pitchFamily="18" charset="0"/>
            </a:rPr>
            <a:t>gutxitan</a:t>
          </a:r>
          <a:r>
            <a:rPr lang="es-ES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400" kern="1200" dirty="0" err="1" smtClean="0">
              <a:latin typeface="Times New Roman" pitchFamily="18" charset="0"/>
              <a:cs typeface="Times New Roman" pitchFamily="18" charset="0"/>
            </a:rPr>
            <a:t>eteten</a:t>
          </a:r>
          <a:r>
            <a:rPr lang="es-ES" sz="2400" kern="1200" dirty="0" smtClean="0">
              <a:latin typeface="Times New Roman" pitchFamily="18" charset="0"/>
              <a:cs typeface="Times New Roman" pitchFamily="18" charset="0"/>
            </a:rPr>
            <a:t> du</a:t>
          </a:r>
          <a:endParaRPr lang="es-ES" sz="2400" kern="1200" dirty="0">
            <a:latin typeface="Times New Roman" pitchFamily="18" charset="0"/>
            <a:cs typeface="Times New Roman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kern="1200" dirty="0" err="1" smtClean="0">
              <a:latin typeface="Times New Roman" pitchFamily="18" charset="0"/>
              <a:cs typeface="Times New Roman" pitchFamily="18" charset="0"/>
            </a:rPr>
            <a:t>Hasperen</a:t>
          </a:r>
          <a:r>
            <a:rPr lang="es-ES" sz="2400" kern="1200" dirty="0" smtClean="0">
              <a:latin typeface="Times New Roman" pitchFamily="18" charset="0"/>
              <a:cs typeface="Times New Roman" pitchFamily="18" charset="0"/>
            </a:rPr>
            <a:t> oso </a:t>
          </a:r>
          <a:r>
            <a:rPr lang="es-ES" sz="2400" kern="1200" dirty="0" err="1" smtClean="0">
              <a:latin typeface="Times New Roman" pitchFamily="18" charset="0"/>
              <a:cs typeface="Times New Roman" pitchFamily="18" charset="0"/>
            </a:rPr>
            <a:t>gutxi</a:t>
          </a:r>
          <a:endParaRPr lang="es-ES" sz="2400" kern="1200" dirty="0">
            <a:latin typeface="Times New Roman" pitchFamily="18" charset="0"/>
            <a:cs typeface="Times New Roman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kern="1200" dirty="0" err="1" smtClean="0">
              <a:latin typeface="Times New Roman" pitchFamily="18" charset="0"/>
              <a:cs typeface="Times New Roman" pitchFamily="18" charset="0"/>
            </a:rPr>
            <a:t>Borrokarako</a:t>
          </a:r>
          <a:r>
            <a:rPr lang="es-ES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400" kern="1200" dirty="0" err="1" smtClean="0">
              <a:latin typeface="Times New Roman" pitchFamily="18" charset="0"/>
              <a:cs typeface="Times New Roman" pitchFamily="18" charset="0"/>
            </a:rPr>
            <a:t>grina</a:t>
          </a:r>
          <a:r>
            <a:rPr lang="es-ES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s-ES" sz="2400" kern="1200" dirty="0" err="1" smtClean="0">
              <a:latin typeface="Times New Roman" pitchFamily="18" charset="0"/>
              <a:cs typeface="Times New Roman" pitchFamily="18" charset="0"/>
            </a:rPr>
            <a:t>gutxi</a:t>
          </a:r>
          <a:endParaRPr lang="es-ES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762040" y="710066"/>
        <a:ext cx="3524859" cy="4102543"/>
      </dsp:txXfrm>
    </dsp:sp>
    <dsp:sp modelId="{DC3746E1-F85E-4155-B0B0-9F557EDBA251}">
      <dsp:nvSpPr>
        <dsp:cNvPr id="0" name=""/>
        <dsp:cNvSpPr/>
      </dsp:nvSpPr>
      <dsp:spPr>
        <a:xfrm>
          <a:off x="4177539" y="130126"/>
          <a:ext cx="1473770" cy="1163261"/>
        </a:xfrm>
        <a:prstGeom prst="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2#1">
  <dgm:title val=""/>
  <dgm:desc val=""/>
  <dgm:catLst>
    <dgm:cat type="list" pri="6000"/>
    <dgm:cat type="relationship" pri="1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5490E2-5687-4272-8189-40989565DE55}" type="datetimeFigureOut">
              <a:rPr lang="es-ES" smtClean="0"/>
              <a:pPr/>
              <a:t>21/03/2016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1DB09C-AA35-40AD-82A6-F3F7BE285C2D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458177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1C7345-5C61-4AD7-AB69-8435C808B03E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434734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B91549-43BF-425A-AF25-75262019208C}" type="slidenum">
              <a:rPr lang="es-ES">
                <a:solidFill>
                  <a:prstClr val="black"/>
                </a:solidFill>
              </a:rPr>
              <a:pPr/>
              <a:t>1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42298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FFDDD-62A1-4ABD-BF35-2E1E5D8C5B9D}" type="slidenum">
              <a:rPr lang="es-ES" smtClean="0"/>
              <a:pPr/>
              <a:t>20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Contrapicado de nubes y cielo azul rodeados de edificios de cristal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172" y="0"/>
            <a:ext cx="5487829" cy="6858001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56129" y="685804"/>
            <a:ext cx="2972574" cy="4724399"/>
          </a:xfrm>
        </p:spPr>
        <p:txBody>
          <a:bodyPr>
            <a:normAutofit/>
          </a:bodyPr>
          <a:lstStyle>
            <a:lvl1pPr latinLnBrk="0">
              <a:defRPr lang="es-ES" sz="4000"/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56129" y="5410200"/>
            <a:ext cx="2972574" cy="762000"/>
          </a:xfrm>
        </p:spPr>
        <p:txBody>
          <a:bodyPr>
            <a:normAutofit/>
          </a:bodyPr>
          <a:lstStyle>
            <a:lvl1pPr marL="0" indent="0" algn="l" latinLnBrk="0">
              <a:spcBef>
                <a:spcPts val="0"/>
              </a:spcBef>
              <a:buNone/>
              <a:defRPr lang="es-ES" sz="2400">
                <a:solidFill>
                  <a:schemeClr val="tx1"/>
                </a:solidFill>
              </a:defRPr>
            </a:lvl1pPr>
            <a:lvl2pPr marL="457200" indent="0" algn="ctr" latinLnBrk="0">
              <a:buNone/>
              <a:defRPr lang="es-ES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latinLnBrk="0">
              <a:buNone/>
              <a:defRPr lang="es-ES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latinLnBrk="0">
              <a:buNone/>
              <a:defRPr lang="es-ES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latinLnBrk="0">
              <a:buNone/>
              <a:defRPr lang="es-ES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latinLnBrk="0">
              <a:buNone/>
              <a:defRPr lang="es-ES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latinLnBrk="0">
              <a:buNone/>
              <a:defRPr lang="es-ES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latinLnBrk="0">
              <a:buNone/>
              <a:defRPr lang="es-ES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latinLnBrk="0">
              <a:buNone/>
              <a:defRPr lang="es-ES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8" name="Marcador de posición de fecha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3FC7-9D1A-468B-98DB-D1E8D74418D9}" type="datetimeFigureOut">
              <a:rPr/>
              <a:pPr/>
              <a:t>09/08/2013</a:t>
            </a:fld>
            <a:endParaRPr/>
          </a:p>
        </p:txBody>
      </p:sp>
      <p:sp>
        <p:nvSpPr>
          <p:cNvPr id="9" name="Marcador de posición de pie de página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10" name="Marcador de posición de número de diapositiva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/>
              <a:pPr/>
              <a:t>‹#›</a:t>
            </a:fld>
            <a:endParaRPr/>
          </a:p>
        </p:txBody>
      </p:sp>
      <p:pic>
        <p:nvPicPr>
          <p:cNvPr id="11" name="1 Imagen" descr="LOGO FONDO FORMACIÓN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6256338"/>
            <a:ext cx="1223963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348395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/>
          <a:lstStyle>
            <a:lvl5pPr latinLnBrk="0">
              <a:defRPr lang="es-ES"/>
            </a:lvl5pPr>
            <a:lvl6pPr latinLnBrk="0">
              <a:defRPr lang="es-ES"/>
            </a:lvl6pPr>
            <a:lvl7pPr latinLnBrk="0">
              <a:defRPr lang="es-ES"/>
            </a:lvl7pPr>
            <a:lvl8pPr latinLnBrk="0">
              <a:defRPr lang="es-ES"/>
            </a:lvl8pPr>
            <a:lvl9pPr latinLnBrk="0">
              <a:defRPr lang="es-ES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3FC7-9D1A-468B-98DB-D1E8D74418D9}" type="datetimeFigureOut">
              <a:rPr/>
              <a:pPr/>
              <a:t>09/08/2013</a:t>
            </a:fld>
            <a:endParaRPr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/>
              <a:pPr/>
              <a:t>‹#›</a:t>
            </a:fld>
            <a:endParaRPr/>
          </a:p>
        </p:txBody>
      </p:sp>
      <p:pic>
        <p:nvPicPr>
          <p:cNvPr id="7" name="1 Imagen" descr="LOGO FONDO FORMACIÓN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256338"/>
            <a:ext cx="1223963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37862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6132" y="2590800"/>
            <a:ext cx="6173807" cy="2819400"/>
          </a:xfrm>
        </p:spPr>
        <p:txBody>
          <a:bodyPr anchor="b">
            <a:normAutofit/>
          </a:bodyPr>
          <a:lstStyle>
            <a:lvl1pPr algn="l" latinLnBrk="0">
              <a:defRPr lang="es-ES" sz="4800" b="0" cap="none" baseline="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454939" y="5410200"/>
            <a:ext cx="6174998" cy="762000"/>
          </a:xfrm>
        </p:spPr>
        <p:txBody>
          <a:bodyPr anchor="t">
            <a:normAutofit/>
          </a:bodyPr>
          <a:lstStyle>
            <a:lvl1pPr marL="0" indent="0" latinLnBrk="0">
              <a:spcBef>
                <a:spcPts val="0"/>
              </a:spcBef>
              <a:buNone/>
              <a:defRPr lang="es-ES" sz="2400">
                <a:solidFill>
                  <a:schemeClr val="tx1"/>
                </a:solidFill>
              </a:defRPr>
            </a:lvl1pPr>
            <a:lvl2pPr marL="457200" indent="0" latinLnBrk="0">
              <a:buNone/>
              <a:defRPr lang="es-ES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latinLnBrk="0">
              <a:buNone/>
              <a:defRPr lang="es-ES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latinLnBrk="0">
              <a:buNone/>
              <a:defRPr lang="es-ES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latinLnBrk="0">
              <a:buNone/>
              <a:defRPr lang="es-ES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latinLnBrk="0">
              <a:buNone/>
              <a:defRPr lang="es-ES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latinLnBrk="0">
              <a:buNone/>
              <a:defRPr lang="es-ES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latinLnBrk="0">
              <a:buNone/>
              <a:defRPr lang="es-ES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latinLnBrk="0">
              <a:buNone/>
              <a:defRPr lang="es-ES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3FC7-9D1A-468B-98DB-D1E8D74418D9}" type="datetimeFigureOut">
              <a:rPr/>
              <a:pPr/>
              <a:t>09/08/2013</a:t>
            </a:fld>
            <a:endParaRPr/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2511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 de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970615" y="685800"/>
            <a:ext cx="3772883" cy="4191000"/>
          </a:xfrm>
        </p:spPr>
        <p:txBody>
          <a:bodyPr/>
          <a:lstStyle>
            <a:lvl1pPr latinLnBrk="0">
              <a:defRPr lang="es-ES" sz="2800"/>
            </a:lvl1pPr>
            <a:lvl2pPr latinLnBrk="0">
              <a:defRPr lang="es-ES" sz="2400"/>
            </a:lvl2pPr>
            <a:lvl3pPr latinLnBrk="0">
              <a:defRPr lang="es-ES" sz="2000"/>
            </a:lvl3pPr>
            <a:lvl4pPr latinLnBrk="0">
              <a:defRPr lang="es-ES" sz="1800"/>
            </a:lvl4pPr>
            <a:lvl5pPr latinLnBrk="0">
              <a:defRPr lang="es-ES" sz="1800"/>
            </a:lvl5pPr>
            <a:lvl6pPr latinLnBrk="0">
              <a:defRPr lang="es-ES" sz="1800"/>
            </a:lvl6pPr>
            <a:lvl7pPr latinLnBrk="0">
              <a:defRPr lang="es-ES" sz="1800"/>
            </a:lvl7pPr>
            <a:lvl8pPr latinLnBrk="0">
              <a:defRPr lang="es-ES" sz="1800"/>
            </a:lvl8pPr>
            <a:lvl9pPr latinLnBrk="0">
              <a:defRPr lang="es-ES" sz="18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4914991" y="685800"/>
            <a:ext cx="3772882" cy="4191000"/>
          </a:xfrm>
        </p:spPr>
        <p:txBody>
          <a:bodyPr/>
          <a:lstStyle>
            <a:lvl1pPr latinLnBrk="0">
              <a:defRPr lang="es-ES" sz="2800"/>
            </a:lvl1pPr>
            <a:lvl2pPr latinLnBrk="0">
              <a:defRPr lang="es-ES" sz="2400"/>
            </a:lvl2pPr>
            <a:lvl3pPr latinLnBrk="0">
              <a:defRPr lang="es-ES" sz="2000"/>
            </a:lvl3pPr>
            <a:lvl4pPr latinLnBrk="0">
              <a:defRPr lang="es-ES" sz="1800"/>
            </a:lvl4pPr>
            <a:lvl5pPr latinLnBrk="0">
              <a:defRPr lang="es-ES" sz="1800"/>
            </a:lvl5pPr>
            <a:lvl6pPr latinLnBrk="0">
              <a:defRPr lang="es-ES" sz="1800"/>
            </a:lvl6pPr>
            <a:lvl7pPr latinLnBrk="0">
              <a:defRPr lang="es-ES" sz="1800"/>
            </a:lvl7pPr>
            <a:lvl8pPr latinLnBrk="0">
              <a:defRPr lang="es-ES" sz="1800"/>
            </a:lvl8pPr>
            <a:lvl9pPr latinLnBrk="0">
              <a:defRPr lang="es-ES" sz="18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3FC7-9D1A-468B-98DB-D1E8D74418D9}" type="datetimeFigureOut">
              <a:rPr/>
              <a:pPr/>
              <a:t>09/08/2013</a:t>
            </a:fld>
            <a:endParaRPr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97013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latinLnBrk="0">
              <a:defRPr lang="es-ES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970503" y="685800"/>
            <a:ext cx="3772883" cy="990600"/>
          </a:xfrm>
        </p:spPr>
        <p:txBody>
          <a:bodyPr anchor="ctr">
            <a:normAutofit/>
          </a:bodyPr>
          <a:lstStyle>
            <a:lvl1pPr marL="0" indent="0" latinLnBrk="0">
              <a:spcBef>
                <a:spcPts val="0"/>
              </a:spcBef>
              <a:buNone/>
              <a:defRPr lang="es-ES" sz="3200" b="0"/>
            </a:lvl1pPr>
            <a:lvl2pPr marL="457200" indent="0" latinLnBrk="0">
              <a:buNone/>
              <a:defRPr lang="es-ES" sz="2000" b="1"/>
            </a:lvl2pPr>
            <a:lvl3pPr marL="914400" indent="0" latinLnBrk="0">
              <a:buNone/>
              <a:defRPr lang="es-ES" sz="1800" b="1"/>
            </a:lvl3pPr>
            <a:lvl4pPr marL="1371600" indent="0" latinLnBrk="0">
              <a:buNone/>
              <a:defRPr lang="es-ES" sz="1600" b="1"/>
            </a:lvl4pPr>
            <a:lvl5pPr marL="1828800" indent="0" latinLnBrk="0">
              <a:buNone/>
              <a:defRPr lang="es-ES" sz="1600" b="1"/>
            </a:lvl5pPr>
            <a:lvl6pPr marL="2286000" indent="0" latinLnBrk="0">
              <a:buNone/>
              <a:defRPr lang="es-ES" sz="1600" b="1"/>
            </a:lvl6pPr>
            <a:lvl7pPr marL="2743200" indent="0" latinLnBrk="0">
              <a:buNone/>
              <a:defRPr lang="es-ES" sz="1600" b="1"/>
            </a:lvl7pPr>
            <a:lvl8pPr marL="3200400" indent="0" latinLnBrk="0">
              <a:buNone/>
              <a:defRPr lang="es-ES" sz="1600" b="1"/>
            </a:lvl8pPr>
            <a:lvl9pPr marL="3657600" indent="0" latinLnBrk="0">
              <a:buNone/>
              <a:defRPr lang="es-ES"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970503" y="1676400"/>
            <a:ext cx="3772883" cy="3200400"/>
          </a:xfrm>
        </p:spPr>
        <p:txBody>
          <a:bodyPr/>
          <a:lstStyle>
            <a:lvl1pPr latinLnBrk="0">
              <a:defRPr lang="es-ES" sz="2400"/>
            </a:lvl1pPr>
            <a:lvl2pPr latinLnBrk="0">
              <a:defRPr lang="es-ES" sz="2000"/>
            </a:lvl2pPr>
            <a:lvl3pPr latinLnBrk="0">
              <a:defRPr lang="es-ES" sz="1800"/>
            </a:lvl3pPr>
            <a:lvl4pPr latinLnBrk="0">
              <a:defRPr lang="es-ES" sz="1600"/>
            </a:lvl4pPr>
            <a:lvl5pPr latinLnBrk="0">
              <a:defRPr lang="es-ES" sz="1600"/>
            </a:lvl5pPr>
            <a:lvl6pPr latinLnBrk="0">
              <a:defRPr lang="es-ES" sz="1600"/>
            </a:lvl6pPr>
            <a:lvl7pPr latinLnBrk="0">
              <a:defRPr lang="es-ES" sz="1600"/>
            </a:lvl7pPr>
            <a:lvl8pPr latinLnBrk="0">
              <a:defRPr lang="es-ES" sz="1600"/>
            </a:lvl8pPr>
            <a:lvl9pPr latinLnBrk="0">
              <a:defRPr lang="es-ES"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4914992" y="685800"/>
            <a:ext cx="3772883" cy="990600"/>
          </a:xfrm>
        </p:spPr>
        <p:txBody>
          <a:bodyPr anchor="ctr">
            <a:normAutofit/>
          </a:bodyPr>
          <a:lstStyle>
            <a:lvl1pPr marL="0" indent="0" latinLnBrk="0">
              <a:spcBef>
                <a:spcPts val="0"/>
              </a:spcBef>
              <a:buNone/>
              <a:defRPr lang="es-ES" sz="3200" b="0"/>
            </a:lvl1pPr>
            <a:lvl2pPr marL="457200" indent="0" latinLnBrk="0">
              <a:buNone/>
              <a:defRPr lang="es-ES" sz="2000" b="1"/>
            </a:lvl2pPr>
            <a:lvl3pPr marL="914400" indent="0" latinLnBrk="0">
              <a:buNone/>
              <a:defRPr lang="es-ES" sz="1800" b="1"/>
            </a:lvl3pPr>
            <a:lvl4pPr marL="1371600" indent="0" latinLnBrk="0">
              <a:buNone/>
              <a:defRPr lang="es-ES" sz="1600" b="1"/>
            </a:lvl4pPr>
            <a:lvl5pPr marL="1828800" indent="0" latinLnBrk="0">
              <a:buNone/>
              <a:defRPr lang="es-ES" sz="1600" b="1"/>
            </a:lvl5pPr>
            <a:lvl6pPr marL="2286000" indent="0" latinLnBrk="0">
              <a:buNone/>
              <a:defRPr lang="es-ES" sz="1600" b="1"/>
            </a:lvl6pPr>
            <a:lvl7pPr marL="2743200" indent="0" latinLnBrk="0">
              <a:buNone/>
              <a:defRPr lang="es-ES" sz="1600" b="1"/>
            </a:lvl7pPr>
            <a:lvl8pPr marL="3200400" indent="0" latinLnBrk="0">
              <a:buNone/>
              <a:defRPr lang="es-ES" sz="1600" b="1"/>
            </a:lvl8pPr>
            <a:lvl9pPr marL="3657600" indent="0" latinLnBrk="0">
              <a:buNone/>
              <a:defRPr lang="es-ES"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4913801" y="1676400"/>
            <a:ext cx="3772883" cy="3200400"/>
          </a:xfrm>
        </p:spPr>
        <p:txBody>
          <a:bodyPr/>
          <a:lstStyle>
            <a:lvl1pPr latinLnBrk="0">
              <a:defRPr lang="es-ES" sz="2400"/>
            </a:lvl1pPr>
            <a:lvl2pPr latinLnBrk="0">
              <a:defRPr lang="es-ES" sz="2000"/>
            </a:lvl2pPr>
            <a:lvl3pPr latinLnBrk="0">
              <a:defRPr lang="es-ES" sz="1800"/>
            </a:lvl3pPr>
            <a:lvl4pPr latinLnBrk="0">
              <a:defRPr lang="es-ES" sz="1600"/>
            </a:lvl4pPr>
            <a:lvl5pPr latinLnBrk="0">
              <a:defRPr lang="es-ES" sz="1600"/>
            </a:lvl5pPr>
            <a:lvl6pPr latinLnBrk="0">
              <a:defRPr lang="es-ES" sz="1600"/>
            </a:lvl6pPr>
            <a:lvl7pPr latinLnBrk="0">
              <a:defRPr lang="es-ES" sz="1600"/>
            </a:lvl7pPr>
            <a:lvl8pPr latinLnBrk="0">
              <a:defRPr lang="es-ES" sz="1600"/>
            </a:lvl8pPr>
            <a:lvl9pPr latinLnBrk="0">
              <a:defRPr lang="es-ES"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3FC7-9D1A-468B-98DB-D1E8D74418D9}" type="datetimeFigureOut">
              <a:rPr/>
              <a:pPr/>
              <a:t>09/08/2013</a:t>
            </a:fld>
            <a:endParaRPr/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13096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3FC7-9D1A-468B-98DB-D1E8D74418D9}" type="datetimeFigureOut">
              <a:rPr/>
              <a:pPr/>
              <a:t>09/08/2013</a:t>
            </a:fld>
            <a:endParaRPr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3442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3FC7-9D1A-468B-98DB-D1E8D74418D9}" type="datetimeFigureOut">
              <a:rPr/>
              <a:pPr/>
              <a:t>09/08/2013</a:t>
            </a:fld>
            <a:endParaRPr/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10311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6129" y="685800"/>
            <a:ext cx="2972574" cy="4724400"/>
          </a:xfrm>
        </p:spPr>
        <p:txBody>
          <a:bodyPr anchor="b">
            <a:noAutofit/>
          </a:bodyPr>
          <a:lstStyle>
            <a:lvl1pPr algn="l" latinLnBrk="0">
              <a:defRPr lang="es-ES" sz="3600" b="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3657363" y="685800"/>
            <a:ext cx="5029438" cy="5486400"/>
          </a:xfrm>
        </p:spPr>
        <p:txBody>
          <a:bodyPr>
            <a:normAutofit/>
          </a:bodyPr>
          <a:lstStyle>
            <a:lvl1pPr latinLnBrk="0">
              <a:defRPr lang="es-ES" sz="2800"/>
            </a:lvl1pPr>
            <a:lvl2pPr latinLnBrk="0">
              <a:defRPr lang="es-ES" sz="2400"/>
            </a:lvl2pPr>
            <a:lvl3pPr latinLnBrk="0">
              <a:defRPr lang="es-ES" sz="2000"/>
            </a:lvl3pPr>
            <a:lvl4pPr latinLnBrk="0">
              <a:defRPr lang="es-ES" sz="1800"/>
            </a:lvl4pPr>
            <a:lvl5pPr latinLnBrk="0">
              <a:defRPr lang="es-ES" sz="1800"/>
            </a:lvl5pPr>
            <a:lvl6pPr latinLnBrk="0">
              <a:defRPr lang="es-ES" sz="1800" baseline="0"/>
            </a:lvl6pPr>
            <a:lvl7pPr latinLnBrk="0">
              <a:defRPr lang="es-ES" sz="1800" baseline="0"/>
            </a:lvl7pPr>
            <a:lvl8pPr latinLnBrk="0">
              <a:defRPr lang="es-ES" sz="1800" baseline="0"/>
            </a:lvl8pPr>
            <a:lvl9pPr latinLnBrk="0">
              <a:defRPr lang="es-ES" sz="1800" baseline="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456129" y="5410200"/>
            <a:ext cx="2972574" cy="762000"/>
          </a:xfrm>
        </p:spPr>
        <p:txBody>
          <a:bodyPr>
            <a:normAutofit/>
          </a:bodyPr>
          <a:lstStyle>
            <a:lvl1pPr marL="0" indent="0" latinLnBrk="0">
              <a:spcBef>
                <a:spcPts val="0"/>
              </a:spcBef>
              <a:buNone/>
              <a:defRPr lang="es-ES" sz="2000"/>
            </a:lvl1pPr>
            <a:lvl2pPr marL="457200" indent="0" latinLnBrk="0">
              <a:buNone/>
              <a:defRPr lang="es-ES" sz="1200"/>
            </a:lvl2pPr>
            <a:lvl3pPr marL="914400" indent="0" latinLnBrk="0">
              <a:buNone/>
              <a:defRPr lang="es-ES" sz="1000"/>
            </a:lvl3pPr>
            <a:lvl4pPr marL="1371600" indent="0" latinLnBrk="0">
              <a:buNone/>
              <a:defRPr lang="es-ES" sz="900"/>
            </a:lvl4pPr>
            <a:lvl5pPr marL="1828800" indent="0" latinLnBrk="0">
              <a:buNone/>
              <a:defRPr lang="es-ES" sz="900"/>
            </a:lvl5pPr>
            <a:lvl6pPr marL="2286000" indent="0" latinLnBrk="0">
              <a:buNone/>
              <a:defRPr lang="es-ES" sz="900"/>
            </a:lvl6pPr>
            <a:lvl7pPr marL="2743200" indent="0" latinLnBrk="0">
              <a:buNone/>
              <a:defRPr lang="es-ES" sz="900"/>
            </a:lvl7pPr>
            <a:lvl8pPr marL="3200400" indent="0" latinLnBrk="0">
              <a:buNone/>
              <a:defRPr lang="es-ES" sz="900"/>
            </a:lvl8pPr>
            <a:lvl9pPr marL="3657600" indent="0" latinLnBrk="0">
              <a:buNone/>
              <a:defRPr lang="es-ES"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3FC7-9D1A-468B-98DB-D1E8D74418D9}" type="datetimeFigureOut">
              <a:rPr/>
              <a:pPr/>
              <a:t>09/08/2013</a:t>
            </a:fld>
            <a:endParaRPr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34726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6129" y="685800"/>
            <a:ext cx="2972574" cy="4724400"/>
          </a:xfrm>
        </p:spPr>
        <p:txBody>
          <a:bodyPr anchor="b">
            <a:normAutofit/>
          </a:bodyPr>
          <a:lstStyle>
            <a:lvl1pPr algn="l" latinLnBrk="0">
              <a:defRPr lang="es-ES" sz="3600" b="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657362" y="685800"/>
            <a:ext cx="5030510" cy="5486400"/>
          </a:xfrm>
          <a:ln w="63500">
            <a:solidFill>
              <a:schemeClr val="bg1"/>
            </a:solidFill>
            <a:miter lim="800000"/>
          </a:ln>
        </p:spPr>
        <p:txBody>
          <a:bodyPr/>
          <a:lstStyle>
            <a:lvl1pPr marL="0" indent="0" algn="ctr" latinLnBrk="0">
              <a:buNone/>
              <a:defRPr lang="es-ES" sz="3200"/>
            </a:lvl1pPr>
            <a:lvl2pPr marL="457200" indent="0" latinLnBrk="0">
              <a:buNone/>
              <a:defRPr lang="es-ES" sz="2800"/>
            </a:lvl2pPr>
            <a:lvl3pPr marL="914400" indent="0" latinLnBrk="0">
              <a:buNone/>
              <a:defRPr lang="es-ES" sz="2400"/>
            </a:lvl3pPr>
            <a:lvl4pPr marL="1371600" indent="0" latinLnBrk="0">
              <a:buNone/>
              <a:defRPr lang="es-ES" sz="2000"/>
            </a:lvl4pPr>
            <a:lvl5pPr marL="1828800" indent="0" latinLnBrk="0">
              <a:buNone/>
              <a:defRPr lang="es-ES" sz="2000"/>
            </a:lvl5pPr>
            <a:lvl6pPr marL="2286000" indent="0" latinLnBrk="0">
              <a:buNone/>
              <a:defRPr lang="es-ES" sz="2000"/>
            </a:lvl6pPr>
            <a:lvl7pPr marL="2743200" indent="0" latinLnBrk="0">
              <a:buNone/>
              <a:defRPr lang="es-ES" sz="2000"/>
            </a:lvl7pPr>
            <a:lvl8pPr marL="3200400" indent="0" latinLnBrk="0">
              <a:buNone/>
              <a:defRPr lang="es-ES" sz="2000"/>
            </a:lvl8pPr>
            <a:lvl9pPr marL="3657600" indent="0" latinLnBrk="0">
              <a:buNone/>
              <a:defRPr lang="es-ES" sz="2000"/>
            </a:lvl9pPr>
          </a:lstStyle>
          <a:p>
            <a:r>
              <a:rPr lang="es-ES"/>
              <a:t>Haga clic en el icono para agregar una imagen</a:t>
            </a:r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456129" y="5410200"/>
            <a:ext cx="2972574" cy="762000"/>
          </a:xfrm>
        </p:spPr>
        <p:txBody>
          <a:bodyPr>
            <a:normAutofit/>
          </a:bodyPr>
          <a:lstStyle>
            <a:lvl1pPr marL="0" indent="0" latinLnBrk="0">
              <a:spcBef>
                <a:spcPts val="0"/>
              </a:spcBef>
              <a:buNone/>
              <a:defRPr lang="es-ES" sz="2000">
                <a:solidFill>
                  <a:schemeClr val="tx1"/>
                </a:solidFill>
              </a:defRPr>
            </a:lvl1pPr>
            <a:lvl2pPr marL="457200" indent="0" latinLnBrk="0">
              <a:buNone/>
              <a:defRPr lang="es-ES" sz="1200"/>
            </a:lvl2pPr>
            <a:lvl3pPr marL="914400" indent="0" latinLnBrk="0">
              <a:buNone/>
              <a:defRPr lang="es-ES" sz="1000"/>
            </a:lvl3pPr>
            <a:lvl4pPr marL="1371600" indent="0" latinLnBrk="0">
              <a:buNone/>
              <a:defRPr lang="es-ES" sz="900"/>
            </a:lvl4pPr>
            <a:lvl5pPr marL="1828800" indent="0" latinLnBrk="0">
              <a:buNone/>
              <a:defRPr lang="es-ES" sz="900"/>
            </a:lvl5pPr>
            <a:lvl6pPr marL="2286000" indent="0" latinLnBrk="0">
              <a:buNone/>
              <a:defRPr lang="es-ES" sz="900"/>
            </a:lvl6pPr>
            <a:lvl7pPr marL="2743200" indent="0" latinLnBrk="0">
              <a:buNone/>
              <a:defRPr lang="es-ES" sz="900"/>
            </a:lvl7pPr>
            <a:lvl8pPr marL="3200400" indent="0" latinLnBrk="0">
              <a:buNone/>
              <a:defRPr lang="es-ES" sz="900"/>
            </a:lvl8pPr>
            <a:lvl9pPr marL="3657600" indent="0" latinLnBrk="0">
              <a:buNone/>
              <a:defRPr lang="es-ES"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3FC7-9D1A-468B-98DB-D1E8D74418D9}" type="datetimeFigureOut">
              <a:rPr/>
              <a:pPr/>
              <a:t>09/08/2013</a:t>
            </a:fld>
            <a:endParaRPr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52041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 latinLnBrk="0">
              <a:defRPr lang="es-ES"/>
            </a:lvl5pPr>
            <a:lvl6pPr latinLnBrk="0">
              <a:defRPr lang="es-ES"/>
            </a:lvl6pPr>
            <a:lvl7pPr latinLnBrk="0">
              <a:defRPr lang="es-ES"/>
            </a:lvl7pPr>
            <a:lvl8pPr latinLnBrk="0">
              <a:defRPr lang="es-ES" baseline="0"/>
            </a:lvl8pPr>
            <a:lvl9pPr latinLnBrk="0">
              <a:defRPr lang="es-ES" baseline="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3FC7-9D1A-468B-98DB-D1E8D74418D9}" type="datetimeFigureOut">
              <a:rPr/>
              <a:pPr/>
              <a:t>09/08/2013</a:t>
            </a:fld>
            <a:endParaRPr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7629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y texto vertica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716069" y="685800"/>
            <a:ext cx="971804" cy="54864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456131" y="685800"/>
            <a:ext cx="7107541" cy="5486400"/>
          </a:xfrm>
        </p:spPr>
        <p:txBody>
          <a:bodyPr vert="eaVert"/>
          <a:lstStyle>
            <a:lvl5pPr latinLnBrk="0">
              <a:defRPr lang="es-ES"/>
            </a:lvl5pPr>
            <a:lvl6pPr latinLnBrk="0">
              <a:defRPr lang="es-ES"/>
            </a:lvl6pPr>
            <a:lvl7pPr latinLnBrk="0">
              <a:defRPr lang="es-ES"/>
            </a:lvl7pPr>
            <a:lvl8pPr latinLnBrk="0">
              <a:defRPr lang="es-ES" baseline="0"/>
            </a:lvl8pPr>
            <a:lvl9pPr latinLnBrk="0">
              <a:defRPr lang="es-ES" baseline="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3FC7-9D1A-468B-98DB-D1E8D74418D9}" type="datetimeFigureOut">
              <a:rPr/>
              <a:pPr/>
              <a:t>09/08/2013</a:t>
            </a:fld>
            <a:endParaRPr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50052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Contrapicado de nubes y cielo azul rodeados de edificios de cristal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56171" y="0"/>
            <a:ext cx="5487829" cy="6858001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56129" y="685802"/>
            <a:ext cx="2972574" cy="4724399"/>
          </a:xfrm>
        </p:spPr>
        <p:txBody>
          <a:bodyPr>
            <a:normAutofit/>
          </a:bodyPr>
          <a:lstStyle>
            <a:lvl1pPr latinLnBrk="0">
              <a:defRPr lang="es-ES" sz="48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56129" y="5410200"/>
            <a:ext cx="2972574" cy="762000"/>
          </a:xfrm>
        </p:spPr>
        <p:txBody>
          <a:bodyPr>
            <a:normAutofit/>
          </a:bodyPr>
          <a:lstStyle>
            <a:lvl1pPr marL="0" indent="0" algn="l" latinLnBrk="0">
              <a:spcBef>
                <a:spcPts val="0"/>
              </a:spcBef>
              <a:buNone/>
              <a:defRPr lang="es-ES" sz="2400">
                <a:solidFill>
                  <a:schemeClr val="tx1"/>
                </a:solidFill>
              </a:defRPr>
            </a:lvl1pPr>
            <a:lvl2pPr marL="457200" indent="0" algn="ctr" latinLnBrk="0">
              <a:buNone/>
              <a:defRPr lang="es-ES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latinLnBrk="0">
              <a:buNone/>
              <a:defRPr lang="es-ES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latinLnBrk="0">
              <a:buNone/>
              <a:defRPr lang="es-ES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latinLnBrk="0">
              <a:buNone/>
              <a:defRPr lang="es-ES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latinLnBrk="0">
              <a:buNone/>
              <a:defRPr lang="es-ES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latinLnBrk="0">
              <a:buNone/>
              <a:defRPr lang="es-ES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latinLnBrk="0">
              <a:buNone/>
              <a:defRPr lang="es-ES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latinLnBrk="0">
              <a:buNone/>
              <a:defRPr lang="es-ES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8" name="Marcador de posición de fecha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3FC7-9D1A-468B-98DB-D1E8D74418D9}" type="datetimeFigureOut">
              <a:rPr/>
              <a:pPr/>
              <a:t>09/08/2013</a:t>
            </a:fld>
            <a:endParaRPr/>
          </a:p>
        </p:txBody>
      </p:sp>
      <p:sp>
        <p:nvSpPr>
          <p:cNvPr id="9" name="Marcador de posición de pie de página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10" name="Marcador de posición de número de diapositiva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48395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30672" cy="1066800"/>
          </a:xfrm>
        </p:spPr>
        <p:txBody>
          <a:bodyPr/>
          <a:lstStyle>
            <a:lvl1pPr algn="ctr">
              <a:defRPr b="1" cap="small" baseline="0">
                <a:latin typeface="Constantia" pitchFamily="18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611560" y="1844824"/>
            <a:ext cx="8076312" cy="4190999"/>
          </a:xfrm>
        </p:spPr>
        <p:txBody>
          <a:bodyPr>
            <a:normAutofit/>
          </a:bodyPr>
          <a:lstStyle>
            <a:lvl1pPr>
              <a:defRPr sz="2800">
                <a:latin typeface="Times New Roman" pitchFamily="18" charset="0"/>
                <a:cs typeface="Times New Roman" pitchFamily="18" charset="0"/>
              </a:defRPr>
            </a:lvl1pPr>
            <a:lvl2pPr>
              <a:defRPr sz="2800">
                <a:latin typeface="Times New Roman" pitchFamily="18" charset="0"/>
                <a:cs typeface="Times New Roman" pitchFamily="18" charset="0"/>
              </a:defRPr>
            </a:lvl2pPr>
            <a:lvl3pPr>
              <a:defRPr sz="2800">
                <a:latin typeface="Times New Roman" pitchFamily="18" charset="0"/>
                <a:cs typeface="Times New Roman" pitchFamily="18" charset="0"/>
              </a:defRPr>
            </a:lvl3pPr>
            <a:lvl4pPr>
              <a:defRPr sz="2800">
                <a:latin typeface="Times New Roman" pitchFamily="18" charset="0"/>
                <a:cs typeface="Times New Roman" pitchFamily="18" charset="0"/>
              </a:defRPr>
            </a:lvl4pPr>
            <a:lvl5pPr latinLnBrk="0">
              <a:defRPr lang="es-ES" sz="2800">
                <a:latin typeface="Times New Roman" pitchFamily="18" charset="0"/>
                <a:cs typeface="Times New Roman" pitchFamily="18" charset="0"/>
              </a:defRPr>
            </a:lvl5pPr>
            <a:lvl6pPr latinLnBrk="0">
              <a:defRPr lang="es-ES"/>
            </a:lvl6pPr>
            <a:lvl7pPr latinLnBrk="0">
              <a:defRPr lang="es-ES"/>
            </a:lvl7pPr>
            <a:lvl8pPr latinLnBrk="0">
              <a:defRPr lang="es-ES"/>
            </a:lvl8pPr>
            <a:lvl9pPr latinLnBrk="0">
              <a:defRPr lang="es-ES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3FC7-9D1A-468B-98DB-D1E8D74418D9}" type="datetimeFigureOut">
              <a:rPr/>
              <a:pPr/>
              <a:t>09/08/2013</a:t>
            </a:fld>
            <a:endParaRPr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37862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6129" y="2590800"/>
            <a:ext cx="6173807" cy="2819400"/>
          </a:xfrm>
        </p:spPr>
        <p:txBody>
          <a:bodyPr anchor="b">
            <a:normAutofit/>
          </a:bodyPr>
          <a:lstStyle>
            <a:lvl1pPr algn="l" latinLnBrk="0">
              <a:defRPr lang="es-ES" sz="4800" b="0" cap="none" baseline="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454938" y="5410200"/>
            <a:ext cx="6174998" cy="762000"/>
          </a:xfrm>
        </p:spPr>
        <p:txBody>
          <a:bodyPr anchor="t">
            <a:normAutofit/>
          </a:bodyPr>
          <a:lstStyle>
            <a:lvl1pPr marL="0" indent="0" latinLnBrk="0">
              <a:spcBef>
                <a:spcPts val="0"/>
              </a:spcBef>
              <a:buNone/>
              <a:defRPr lang="es-ES" sz="2400">
                <a:solidFill>
                  <a:schemeClr val="tx1"/>
                </a:solidFill>
              </a:defRPr>
            </a:lvl1pPr>
            <a:lvl2pPr marL="457200" indent="0" latinLnBrk="0">
              <a:buNone/>
              <a:defRPr lang="es-ES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latinLnBrk="0">
              <a:buNone/>
              <a:defRPr lang="es-ES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latinLnBrk="0">
              <a:buNone/>
              <a:defRPr lang="es-ES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latinLnBrk="0">
              <a:buNone/>
              <a:defRPr lang="es-ES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latinLnBrk="0">
              <a:buNone/>
              <a:defRPr lang="es-ES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latinLnBrk="0">
              <a:buNone/>
              <a:defRPr lang="es-ES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latinLnBrk="0">
              <a:buNone/>
              <a:defRPr lang="es-ES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latinLnBrk="0">
              <a:buNone/>
              <a:defRPr lang="es-ES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3FC7-9D1A-468B-98DB-D1E8D74418D9}" type="datetimeFigureOut">
              <a:rPr/>
              <a:pPr/>
              <a:t>09/08/2013</a:t>
            </a:fld>
            <a:endParaRPr/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2511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 de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970612" y="685800"/>
            <a:ext cx="3772883" cy="4191000"/>
          </a:xfrm>
        </p:spPr>
        <p:txBody>
          <a:bodyPr/>
          <a:lstStyle>
            <a:lvl1pPr latinLnBrk="0">
              <a:defRPr lang="es-ES" sz="2800"/>
            </a:lvl1pPr>
            <a:lvl2pPr latinLnBrk="0">
              <a:defRPr lang="es-ES" sz="2400"/>
            </a:lvl2pPr>
            <a:lvl3pPr latinLnBrk="0">
              <a:defRPr lang="es-ES" sz="2000"/>
            </a:lvl3pPr>
            <a:lvl4pPr latinLnBrk="0">
              <a:defRPr lang="es-ES" sz="1800"/>
            </a:lvl4pPr>
            <a:lvl5pPr latinLnBrk="0">
              <a:defRPr lang="es-ES" sz="1800"/>
            </a:lvl5pPr>
            <a:lvl6pPr latinLnBrk="0">
              <a:defRPr lang="es-ES" sz="1800"/>
            </a:lvl6pPr>
            <a:lvl7pPr latinLnBrk="0">
              <a:defRPr lang="es-ES" sz="1800"/>
            </a:lvl7pPr>
            <a:lvl8pPr latinLnBrk="0">
              <a:defRPr lang="es-ES" sz="1800"/>
            </a:lvl8pPr>
            <a:lvl9pPr latinLnBrk="0">
              <a:defRPr lang="es-ES" sz="18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4914991" y="685800"/>
            <a:ext cx="3772882" cy="4191000"/>
          </a:xfrm>
        </p:spPr>
        <p:txBody>
          <a:bodyPr/>
          <a:lstStyle>
            <a:lvl1pPr latinLnBrk="0">
              <a:defRPr lang="es-ES" sz="2800"/>
            </a:lvl1pPr>
            <a:lvl2pPr latinLnBrk="0">
              <a:defRPr lang="es-ES" sz="2400"/>
            </a:lvl2pPr>
            <a:lvl3pPr latinLnBrk="0">
              <a:defRPr lang="es-ES" sz="2000"/>
            </a:lvl3pPr>
            <a:lvl4pPr latinLnBrk="0">
              <a:defRPr lang="es-ES" sz="1800"/>
            </a:lvl4pPr>
            <a:lvl5pPr latinLnBrk="0">
              <a:defRPr lang="es-ES" sz="1800"/>
            </a:lvl5pPr>
            <a:lvl6pPr latinLnBrk="0">
              <a:defRPr lang="es-ES" sz="1800"/>
            </a:lvl6pPr>
            <a:lvl7pPr latinLnBrk="0">
              <a:defRPr lang="es-ES" sz="1800"/>
            </a:lvl7pPr>
            <a:lvl8pPr latinLnBrk="0">
              <a:defRPr lang="es-ES" sz="1800"/>
            </a:lvl8pPr>
            <a:lvl9pPr latinLnBrk="0">
              <a:defRPr lang="es-ES" sz="18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3FC7-9D1A-468B-98DB-D1E8D74418D9}" type="datetimeFigureOut">
              <a:rPr/>
              <a:pPr/>
              <a:t>09/08/2013</a:t>
            </a:fld>
            <a:endParaRPr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97013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latinLnBrk="0">
              <a:defRPr lang="es-ES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970500" y="685800"/>
            <a:ext cx="3772883" cy="990600"/>
          </a:xfrm>
        </p:spPr>
        <p:txBody>
          <a:bodyPr anchor="ctr">
            <a:normAutofit/>
          </a:bodyPr>
          <a:lstStyle>
            <a:lvl1pPr marL="0" indent="0" latinLnBrk="0">
              <a:spcBef>
                <a:spcPts val="0"/>
              </a:spcBef>
              <a:buNone/>
              <a:defRPr lang="es-ES" sz="3200" b="0"/>
            </a:lvl1pPr>
            <a:lvl2pPr marL="457200" indent="0" latinLnBrk="0">
              <a:buNone/>
              <a:defRPr lang="es-ES" sz="2000" b="1"/>
            </a:lvl2pPr>
            <a:lvl3pPr marL="914400" indent="0" latinLnBrk="0">
              <a:buNone/>
              <a:defRPr lang="es-ES" sz="1800" b="1"/>
            </a:lvl3pPr>
            <a:lvl4pPr marL="1371600" indent="0" latinLnBrk="0">
              <a:buNone/>
              <a:defRPr lang="es-ES" sz="1600" b="1"/>
            </a:lvl4pPr>
            <a:lvl5pPr marL="1828800" indent="0" latinLnBrk="0">
              <a:buNone/>
              <a:defRPr lang="es-ES" sz="1600" b="1"/>
            </a:lvl5pPr>
            <a:lvl6pPr marL="2286000" indent="0" latinLnBrk="0">
              <a:buNone/>
              <a:defRPr lang="es-ES" sz="1600" b="1"/>
            </a:lvl6pPr>
            <a:lvl7pPr marL="2743200" indent="0" latinLnBrk="0">
              <a:buNone/>
              <a:defRPr lang="es-ES" sz="1600" b="1"/>
            </a:lvl7pPr>
            <a:lvl8pPr marL="3200400" indent="0" latinLnBrk="0">
              <a:buNone/>
              <a:defRPr lang="es-ES" sz="1600" b="1"/>
            </a:lvl8pPr>
            <a:lvl9pPr marL="3657600" indent="0" latinLnBrk="0">
              <a:buNone/>
              <a:defRPr lang="es-ES"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970500" y="1676400"/>
            <a:ext cx="3772883" cy="3200400"/>
          </a:xfrm>
        </p:spPr>
        <p:txBody>
          <a:bodyPr/>
          <a:lstStyle>
            <a:lvl1pPr latinLnBrk="0">
              <a:defRPr lang="es-ES" sz="2400"/>
            </a:lvl1pPr>
            <a:lvl2pPr latinLnBrk="0">
              <a:defRPr lang="es-ES" sz="2000"/>
            </a:lvl2pPr>
            <a:lvl3pPr latinLnBrk="0">
              <a:defRPr lang="es-ES" sz="1800"/>
            </a:lvl3pPr>
            <a:lvl4pPr latinLnBrk="0">
              <a:defRPr lang="es-ES" sz="1600"/>
            </a:lvl4pPr>
            <a:lvl5pPr latinLnBrk="0">
              <a:defRPr lang="es-ES" sz="1600"/>
            </a:lvl5pPr>
            <a:lvl6pPr latinLnBrk="0">
              <a:defRPr lang="es-ES" sz="1600"/>
            </a:lvl6pPr>
            <a:lvl7pPr latinLnBrk="0">
              <a:defRPr lang="es-ES" sz="1600"/>
            </a:lvl7pPr>
            <a:lvl8pPr latinLnBrk="0">
              <a:defRPr lang="es-ES" sz="1600"/>
            </a:lvl8pPr>
            <a:lvl9pPr latinLnBrk="0">
              <a:defRPr lang="es-ES"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4914989" y="685800"/>
            <a:ext cx="3772883" cy="990600"/>
          </a:xfrm>
        </p:spPr>
        <p:txBody>
          <a:bodyPr anchor="ctr">
            <a:normAutofit/>
          </a:bodyPr>
          <a:lstStyle>
            <a:lvl1pPr marL="0" indent="0" latinLnBrk="0">
              <a:spcBef>
                <a:spcPts val="0"/>
              </a:spcBef>
              <a:buNone/>
              <a:defRPr lang="es-ES" sz="3200" b="0"/>
            </a:lvl1pPr>
            <a:lvl2pPr marL="457200" indent="0" latinLnBrk="0">
              <a:buNone/>
              <a:defRPr lang="es-ES" sz="2000" b="1"/>
            </a:lvl2pPr>
            <a:lvl3pPr marL="914400" indent="0" latinLnBrk="0">
              <a:buNone/>
              <a:defRPr lang="es-ES" sz="1800" b="1"/>
            </a:lvl3pPr>
            <a:lvl4pPr marL="1371600" indent="0" latinLnBrk="0">
              <a:buNone/>
              <a:defRPr lang="es-ES" sz="1600" b="1"/>
            </a:lvl4pPr>
            <a:lvl5pPr marL="1828800" indent="0" latinLnBrk="0">
              <a:buNone/>
              <a:defRPr lang="es-ES" sz="1600" b="1"/>
            </a:lvl5pPr>
            <a:lvl6pPr marL="2286000" indent="0" latinLnBrk="0">
              <a:buNone/>
              <a:defRPr lang="es-ES" sz="1600" b="1"/>
            </a:lvl6pPr>
            <a:lvl7pPr marL="2743200" indent="0" latinLnBrk="0">
              <a:buNone/>
              <a:defRPr lang="es-ES" sz="1600" b="1"/>
            </a:lvl7pPr>
            <a:lvl8pPr marL="3200400" indent="0" latinLnBrk="0">
              <a:buNone/>
              <a:defRPr lang="es-ES" sz="1600" b="1"/>
            </a:lvl8pPr>
            <a:lvl9pPr marL="3657600" indent="0" latinLnBrk="0">
              <a:buNone/>
              <a:defRPr lang="es-ES"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4913798" y="1676400"/>
            <a:ext cx="3772883" cy="3200400"/>
          </a:xfrm>
        </p:spPr>
        <p:txBody>
          <a:bodyPr/>
          <a:lstStyle>
            <a:lvl1pPr latinLnBrk="0">
              <a:defRPr lang="es-ES" sz="2400"/>
            </a:lvl1pPr>
            <a:lvl2pPr latinLnBrk="0">
              <a:defRPr lang="es-ES" sz="2000"/>
            </a:lvl2pPr>
            <a:lvl3pPr latinLnBrk="0">
              <a:defRPr lang="es-ES" sz="1800"/>
            </a:lvl3pPr>
            <a:lvl4pPr latinLnBrk="0">
              <a:defRPr lang="es-ES" sz="1600"/>
            </a:lvl4pPr>
            <a:lvl5pPr latinLnBrk="0">
              <a:defRPr lang="es-ES" sz="1600"/>
            </a:lvl5pPr>
            <a:lvl6pPr latinLnBrk="0">
              <a:defRPr lang="es-ES" sz="1600"/>
            </a:lvl6pPr>
            <a:lvl7pPr latinLnBrk="0">
              <a:defRPr lang="es-ES" sz="1600"/>
            </a:lvl7pPr>
            <a:lvl8pPr latinLnBrk="0">
              <a:defRPr lang="es-ES" sz="1600"/>
            </a:lvl8pPr>
            <a:lvl9pPr latinLnBrk="0">
              <a:defRPr lang="es-ES"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3FC7-9D1A-468B-98DB-D1E8D74418D9}" type="datetimeFigureOut">
              <a:rPr/>
              <a:pPr/>
              <a:t>09/08/2013</a:t>
            </a:fld>
            <a:endParaRPr/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13096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3FC7-9D1A-468B-98DB-D1E8D74418D9}" type="datetimeFigureOut">
              <a:rPr/>
              <a:pPr/>
              <a:t>09/08/2013</a:t>
            </a:fld>
            <a:endParaRPr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3442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3FC7-9D1A-468B-98DB-D1E8D74418D9}" type="datetimeFigureOut">
              <a:rPr/>
              <a:pPr/>
              <a:t>09/08/2013</a:t>
            </a:fld>
            <a:endParaRPr/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10311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6129" y="685800"/>
            <a:ext cx="2972574" cy="4724400"/>
          </a:xfrm>
        </p:spPr>
        <p:txBody>
          <a:bodyPr anchor="b">
            <a:noAutofit/>
          </a:bodyPr>
          <a:lstStyle>
            <a:lvl1pPr algn="l" latinLnBrk="0">
              <a:defRPr lang="es-ES" sz="3600" b="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3657362" y="685800"/>
            <a:ext cx="5029438" cy="5486400"/>
          </a:xfrm>
        </p:spPr>
        <p:txBody>
          <a:bodyPr>
            <a:normAutofit/>
          </a:bodyPr>
          <a:lstStyle>
            <a:lvl1pPr latinLnBrk="0">
              <a:defRPr lang="es-ES" sz="2800"/>
            </a:lvl1pPr>
            <a:lvl2pPr latinLnBrk="0">
              <a:defRPr lang="es-ES" sz="2400"/>
            </a:lvl2pPr>
            <a:lvl3pPr latinLnBrk="0">
              <a:defRPr lang="es-ES" sz="2000"/>
            </a:lvl3pPr>
            <a:lvl4pPr latinLnBrk="0">
              <a:defRPr lang="es-ES" sz="1800"/>
            </a:lvl4pPr>
            <a:lvl5pPr latinLnBrk="0">
              <a:defRPr lang="es-ES" sz="1800"/>
            </a:lvl5pPr>
            <a:lvl6pPr latinLnBrk="0">
              <a:defRPr lang="es-ES" sz="1800" baseline="0"/>
            </a:lvl6pPr>
            <a:lvl7pPr latinLnBrk="0">
              <a:defRPr lang="es-ES" sz="1800" baseline="0"/>
            </a:lvl7pPr>
            <a:lvl8pPr latinLnBrk="0">
              <a:defRPr lang="es-ES" sz="1800" baseline="0"/>
            </a:lvl8pPr>
            <a:lvl9pPr latinLnBrk="0">
              <a:defRPr lang="es-ES" sz="1800" baseline="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456129" y="5410200"/>
            <a:ext cx="2972574" cy="762000"/>
          </a:xfrm>
        </p:spPr>
        <p:txBody>
          <a:bodyPr>
            <a:normAutofit/>
          </a:bodyPr>
          <a:lstStyle>
            <a:lvl1pPr marL="0" indent="0" latinLnBrk="0">
              <a:spcBef>
                <a:spcPts val="0"/>
              </a:spcBef>
              <a:buNone/>
              <a:defRPr lang="es-ES" sz="2000"/>
            </a:lvl1pPr>
            <a:lvl2pPr marL="457200" indent="0" latinLnBrk="0">
              <a:buNone/>
              <a:defRPr lang="es-ES" sz="1200"/>
            </a:lvl2pPr>
            <a:lvl3pPr marL="914400" indent="0" latinLnBrk="0">
              <a:buNone/>
              <a:defRPr lang="es-ES" sz="1000"/>
            </a:lvl3pPr>
            <a:lvl4pPr marL="1371600" indent="0" latinLnBrk="0">
              <a:buNone/>
              <a:defRPr lang="es-ES" sz="900"/>
            </a:lvl4pPr>
            <a:lvl5pPr marL="1828800" indent="0" latinLnBrk="0">
              <a:buNone/>
              <a:defRPr lang="es-ES" sz="900"/>
            </a:lvl5pPr>
            <a:lvl6pPr marL="2286000" indent="0" latinLnBrk="0">
              <a:buNone/>
              <a:defRPr lang="es-ES" sz="900"/>
            </a:lvl6pPr>
            <a:lvl7pPr marL="2743200" indent="0" latinLnBrk="0">
              <a:buNone/>
              <a:defRPr lang="es-ES" sz="900"/>
            </a:lvl7pPr>
            <a:lvl8pPr marL="3200400" indent="0" latinLnBrk="0">
              <a:buNone/>
              <a:defRPr lang="es-ES" sz="900"/>
            </a:lvl8pPr>
            <a:lvl9pPr marL="3657600" indent="0" latinLnBrk="0">
              <a:buNone/>
              <a:defRPr lang="es-ES"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3FC7-9D1A-468B-98DB-D1E8D74418D9}" type="datetimeFigureOut">
              <a:rPr/>
              <a:pPr/>
              <a:t>09/08/2013</a:t>
            </a:fld>
            <a:endParaRPr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34726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6129" y="685800"/>
            <a:ext cx="2972574" cy="4724400"/>
          </a:xfrm>
        </p:spPr>
        <p:txBody>
          <a:bodyPr anchor="b">
            <a:normAutofit/>
          </a:bodyPr>
          <a:lstStyle>
            <a:lvl1pPr algn="l" latinLnBrk="0">
              <a:defRPr lang="es-ES" sz="3600" b="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657362" y="685800"/>
            <a:ext cx="5030510" cy="5486400"/>
          </a:xfrm>
          <a:ln w="63500">
            <a:solidFill>
              <a:schemeClr val="bg1"/>
            </a:solidFill>
            <a:miter lim="800000"/>
          </a:ln>
        </p:spPr>
        <p:txBody>
          <a:bodyPr/>
          <a:lstStyle>
            <a:lvl1pPr marL="0" indent="0" algn="ctr" latinLnBrk="0">
              <a:buNone/>
              <a:defRPr lang="es-ES" sz="3200"/>
            </a:lvl1pPr>
            <a:lvl2pPr marL="457200" indent="0" latinLnBrk="0">
              <a:buNone/>
              <a:defRPr lang="es-ES" sz="2800"/>
            </a:lvl2pPr>
            <a:lvl3pPr marL="914400" indent="0" latinLnBrk="0">
              <a:buNone/>
              <a:defRPr lang="es-ES" sz="2400"/>
            </a:lvl3pPr>
            <a:lvl4pPr marL="1371600" indent="0" latinLnBrk="0">
              <a:buNone/>
              <a:defRPr lang="es-ES" sz="2000"/>
            </a:lvl4pPr>
            <a:lvl5pPr marL="1828800" indent="0" latinLnBrk="0">
              <a:buNone/>
              <a:defRPr lang="es-ES" sz="2000"/>
            </a:lvl5pPr>
            <a:lvl6pPr marL="2286000" indent="0" latinLnBrk="0">
              <a:buNone/>
              <a:defRPr lang="es-ES" sz="2000"/>
            </a:lvl6pPr>
            <a:lvl7pPr marL="2743200" indent="0" latinLnBrk="0">
              <a:buNone/>
              <a:defRPr lang="es-ES" sz="2000"/>
            </a:lvl7pPr>
            <a:lvl8pPr marL="3200400" indent="0" latinLnBrk="0">
              <a:buNone/>
              <a:defRPr lang="es-ES" sz="2000"/>
            </a:lvl8pPr>
            <a:lvl9pPr marL="3657600" indent="0" latinLnBrk="0">
              <a:buNone/>
              <a:defRPr lang="es-ES" sz="2000"/>
            </a:lvl9pPr>
          </a:lstStyle>
          <a:p>
            <a:r>
              <a:rPr lang="es-ES"/>
              <a:t>Haga clic en el icono para agregar una imagen</a:t>
            </a:r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456129" y="5410200"/>
            <a:ext cx="2972574" cy="762000"/>
          </a:xfrm>
        </p:spPr>
        <p:txBody>
          <a:bodyPr>
            <a:normAutofit/>
          </a:bodyPr>
          <a:lstStyle>
            <a:lvl1pPr marL="0" indent="0" latinLnBrk="0">
              <a:spcBef>
                <a:spcPts val="0"/>
              </a:spcBef>
              <a:buNone/>
              <a:defRPr lang="es-ES" sz="2000">
                <a:solidFill>
                  <a:schemeClr val="tx1"/>
                </a:solidFill>
              </a:defRPr>
            </a:lvl1pPr>
            <a:lvl2pPr marL="457200" indent="0" latinLnBrk="0">
              <a:buNone/>
              <a:defRPr lang="es-ES" sz="1200"/>
            </a:lvl2pPr>
            <a:lvl3pPr marL="914400" indent="0" latinLnBrk="0">
              <a:buNone/>
              <a:defRPr lang="es-ES" sz="1000"/>
            </a:lvl3pPr>
            <a:lvl4pPr marL="1371600" indent="0" latinLnBrk="0">
              <a:buNone/>
              <a:defRPr lang="es-ES" sz="900"/>
            </a:lvl4pPr>
            <a:lvl5pPr marL="1828800" indent="0" latinLnBrk="0">
              <a:buNone/>
              <a:defRPr lang="es-ES" sz="900"/>
            </a:lvl5pPr>
            <a:lvl6pPr marL="2286000" indent="0" latinLnBrk="0">
              <a:buNone/>
              <a:defRPr lang="es-ES" sz="900"/>
            </a:lvl6pPr>
            <a:lvl7pPr marL="2743200" indent="0" latinLnBrk="0">
              <a:buNone/>
              <a:defRPr lang="es-ES" sz="900"/>
            </a:lvl7pPr>
            <a:lvl8pPr marL="3200400" indent="0" latinLnBrk="0">
              <a:buNone/>
              <a:defRPr lang="es-ES" sz="900"/>
            </a:lvl8pPr>
            <a:lvl9pPr marL="3657600" indent="0" latinLnBrk="0">
              <a:buNone/>
              <a:defRPr lang="es-ES"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3FC7-9D1A-468B-98DB-D1E8D74418D9}" type="datetimeFigureOut">
              <a:rPr/>
              <a:pPr/>
              <a:t>09/08/2013</a:t>
            </a:fld>
            <a:endParaRPr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52041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 latinLnBrk="0">
              <a:defRPr lang="es-ES"/>
            </a:lvl5pPr>
            <a:lvl6pPr latinLnBrk="0">
              <a:defRPr lang="es-ES"/>
            </a:lvl6pPr>
            <a:lvl7pPr latinLnBrk="0">
              <a:defRPr lang="es-ES"/>
            </a:lvl7pPr>
            <a:lvl8pPr latinLnBrk="0">
              <a:defRPr lang="es-ES" baseline="0"/>
            </a:lvl8pPr>
            <a:lvl9pPr latinLnBrk="0">
              <a:defRPr lang="es-ES" baseline="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3FC7-9D1A-468B-98DB-D1E8D74418D9}" type="datetimeFigureOut">
              <a:rPr/>
              <a:pPr/>
              <a:t>09/08/2013</a:t>
            </a:fld>
            <a:endParaRPr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7629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y texto vertica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716069" y="685800"/>
            <a:ext cx="971804" cy="54864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456128" y="685800"/>
            <a:ext cx="7107541" cy="5486400"/>
          </a:xfrm>
        </p:spPr>
        <p:txBody>
          <a:bodyPr vert="eaVert"/>
          <a:lstStyle>
            <a:lvl5pPr latinLnBrk="0">
              <a:defRPr lang="es-ES"/>
            </a:lvl5pPr>
            <a:lvl6pPr latinLnBrk="0">
              <a:defRPr lang="es-ES"/>
            </a:lvl6pPr>
            <a:lvl7pPr latinLnBrk="0">
              <a:defRPr lang="es-ES"/>
            </a:lvl7pPr>
            <a:lvl8pPr latinLnBrk="0">
              <a:defRPr lang="es-ES" baseline="0"/>
            </a:lvl8pPr>
            <a:lvl9pPr latinLnBrk="0">
              <a:defRPr lang="es-ES" baseline="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93FC7-9D1A-468B-98DB-D1E8D74418D9}" type="datetimeFigureOut">
              <a:rPr/>
              <a:pPr/>
              <a:t>09/08/2013</a:t>
            </a:fld>
            <a:endParaRPr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31473-23EB-4724-8B59-FE6D21D89FA4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50052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lnSpc>
                <a:spcPct val="85000"/>
              </a:lnSpc>
              <a:defRPr cap="small" baseline="0">
                <a:latin typeface="Cooper Black" pitchFamily="18" charset="0"/>
              </a:defRPr>
            </a:lvl1pPr>
          </a:lstStyle>
          <a:p>
            <a:r>
              <a:rPr lang="es-ES" dirty="0" smtClean="0"/>
              <a:t>Haga clic para modificar el estilo de título del patrón</a:t>
            </a:r>
            <a:endParaRPr lang="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80A42-1B47-4A74-9A1D-F67E9D003F15}" type="datetimeFigureOut">
              <a:rPr lang="es-ES">
                <a:solidFill>
                  <a:srgbClr val="E6EBEE"/>
                </a:solidFill>
              </a:rPr>
              <a:pPr/>
              <a:t>21/03/2016</a:t>
            </a:fld>
            <a:endParaRPr>
              <a:solidFill>
                <a:srgbClr val="E6EBEE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024F9E6-8BD1-4849-86DE-3CD23B63DC4B}" type="slidenum">
              <a:rPr>
                <a:solidFill>
                  <a:srgbClr val="E6EBEE"/>
                </a:solidFill>
              </a:rPr>
              <a:pPr/>
              <a:t>‹#›</a:t>
            </a:fld>
            <a:endParaRPr>
              <a:solidFill>
                <a:srgbClr val="E6EBEE"/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>
              <a:solidFill>
                <a:srgbClr val="E6EBEE"/>
              </a:solidFill>
            </a:endParaRPr>
          </a:p>
        </p:txBody>
      </p:sp>
      <p:pic>
        <p:nvPicPr>
          <p:cNvPr id="10" name="1 Imagen" descr="LOGO FONDO FORMACIÓN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256338"/>
            <a:ext cx="1223963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58000">
              <a:schemeClr val="bg2">
                <a:lumMod val="40000"/>
                <a:lumOff val="60000"/>
              </a:schemeClr>
            </a:gs>
            <a:gs pos="100000">
              <a:schemeClr val="bg2"/>
            </a:gs>
          </a:gsLst>
          <a:lin ang="17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30672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467544" y="1916832"/>
            <a:ext cx="8220328" cy="4190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latinLnBrk="0">
              <a:defRPr lang="es-ES" sz="1200">
                <a:solidFill>
                  <a:srgbClr val="8C8C8C"/>
                </a:solidFill>
              </a:defRPr>
            </a:lvl1pPr>
          </a:lstStyle>
          <a:p>
            <a:fld id="{81C93FC7-9D1A-468B-98DB-D1E8D74418D9}" type="datetimeFigureOut">
              <a:rPr/>
              <a:pPr/>
              <a:t>09/08/2013</a:t>
            </a:fld>
            <a:endParaRPr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latinLnBrk="0">
              <a:defRPr lang="es-ES" sz="1200">
                <a:solidFill>
                  <a:srgbClr val="8C8C8C"/>
                </a:solidFill>
              </a:defRPr>
            </a:lvl1pPr>
          </a:lstStyle>
          <a:p>
            <a:endParaRPr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1" y="635635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latinLnBrk="0">
              <a:defRPr lang="es-ES" sz="1200">
                <a:solidFill>
                  <a:srgbClr val="8C8C8C"/>
                </a:solidFill>
              </a:defRPr>
            </a:lvl1pPr>
          </a:lstStyle>
          <a:p>
            <a:fld id="{A3F31473-23EB-4724-8B59-FE6D21D89FA4}" type="slidenum">
              <a:rPr/>
              <a:pPr/>
              <a:t>‹#›</a:t>
            </a:fld>
            <a:endParaRPr/>
          </a:p>
        </p:txBody>
      </p:sp>
      <p:pic>
        <p:nvPicPr>
          <p:cNvPr id="7" name="1 Imagen" descr="LOGO FONDO FORMACIÓN.jp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51520" y="6256338"/>
            <a:ext cx="1223963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492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80000"/>
        </a:lnSpc>
        <a:spcBef>
          <a:spcPct val="0"/>
        </a:spcBef>
        <a:buNone/>
        <a:defRPr lang="es-ES" sz="3600" b="1" kern="1200" cap="small" baseline="0">
          <a:solidFill>
            <a:schemeClr val="accent1"/>
          </a:solidFill>
          <a:latin typeface="Constantia" pitchFamily="18" charset="0"/>
          <a:ea typeface="+mj-ea"/>
          <a:cs typeface="+mj-cs"/>
        </a:defRPr>
      </a:lvl1pPr>
    </p:titleStyle>
    <p:bodyStyle>
      <a:lvl1pPr marL="228600" indent="-228600" algn="just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lang="es-ES" sz="28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1pPr>
      <a:lvl2pPr marL="615950" indent="-285750" algn="just" defTabSz="914400" rtl="0" eaLnBrk="1" latinLnBrk="0" hangingPunct="1">
        <a:lnSpc>
          <a:spcPct val="90000"/>
        </a:lnSpc>
        <a:spcBef>
          <a:spcPts val="600"/>
        </a:spcBef>
        <a:buSzPct val="80000"/>
        <a:buFont typeface="Corbel" pitchFamily="34" charset="0"/>
        <a:buChar char="–"/>
        <a:defRPr lang="es-ES" sz="28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2pPr>
      <a:lvl3pPr marL="996696" indent="-228600" algn="just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lang="es-ES" sz="28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3pPr>
      <a:lvl4pPr marL="1380744" indent="-283464" algn="just" defTabSz="914400" rtl="0" eaLnBrk="1" latinLnBrk="0" hangingPunct="1">
        <a:lnSpc>
          <a:spcPct val="90000"/>
        </a:lnSpc>
        <a:spcBef>
          <a:spcPts val="600"/>
        </a:spcBef>
        <a:buFont typeface="Corbel" pitchFamily="34" charset="0"/>
        <a:buChar char="–"/>
        <a:defRPr lang="es-ES" sz="28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4pPr>
      <a:lvl5pPr marL="1764792" indent="-228600" algn="just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lang="es-ES" sz="28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5pPr>
      <a:lvl6pPr marL="2148840" indent="-283464" algn="l" defTabSz="914400" rtl="0" eaLnBrk="1" latinLnBrk="0" hangingPunct="1">
        <a:lnSpc>
          <a:spcPct val="90000"/>
        </a:lnSpc>
        <a:spcBef>
          <a:spcPts val="600"/>
        </a:spcBef>
        <a:buFont typeface="Corbel" pitchFamily="34" charset="0"/>
        <a:buChar char="–"/>
        <a:defRPr lang="es-ES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532888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lang="es-ES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916936" indent="-283464" algn="l" defTabSz="914400" rtl="0" eaLnBrk="1" latinLnBrk="0" hangingPunct="1">
        <a:lnSpc>
          <a:spcPct val="90000"/>
        </a:lnSpc>
        <a:spcBef>
          <a:spcPts val="600"/>
        </a:spcBef>
        <a:buFont typeface="Corbel" pitchFamily="34" charset="0"/>
        <a:buChar char="–"/>
        <a:defRPr lang="es-ES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300984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58000">
              <a:schemeClr val="bg2">
                <a:lumMod val="40000"/>
                <a:lumOff val="60000"/>
              </a:schemeClr>
            </a:gs>
            <a:gs pos="100000">
              <a:schemeClr val="bg2"/>
            </a:gs>
          </a:gsLst>
          <a:lin ang="17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457200" y="5105400"/>
            <a:ext cx="8230672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970612" y="685801"/>
            <a:ext cx="7717260" cy="4190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latinLnBrk="0">
              <a:defRPr lang="es-ES" sz="1200">
                <a:solidFill>
                  <a:srgbClr val="8C8C8C"/>
                </a:solidFill>
              </a:defRPr>
            </a:lvl1pPr>
          </a:lstStyle>
          <a:p>
            <a:fld id="{81C93FC7-9D1A-468B-98DB-D1E8D74418D9}" type="datetimeFigureOut">
              <a:rPr/>
              <a:pPr/>
              <a:t>09/08/2013</a:t>
            </a:fld>
            <a:endParaRPr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latinLnBrk="0">
              <a:defRPr lang="es-ES" sz="1200">
                <a:solidFill>
                  <a:srgbClr val="8C8C8C"/>
                </a:solidFill>
              </a:defRPr>
            </a:lvl1pPr>
          </a:lstStyle>
          <a:p>
            <a:endParaRPr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1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latinLnBrk="0">
              <a:defRPr lang="es-ES" sz="1200">
                <a:solidFill>
                  <a:srgbClr val="8C8C8C"/>
                </a:solidFill>
              </a:defRPr>
            </a:lvl1pPr>
          </a:lstStyle>
          <a:p>
            <a:fld id="{A3F31473-23EB-4724-8B59-FE6D21D89FA4}" type="slidenum">
              <a:rPr/>
              <a:pPr/>
              <a:t>‹#›</a:t>
            </a:fld>
            <a:endParaRPr/>
          </a:p>
        </p:txBody>
      </p:sp>
      <p:pic>
        <p:nvPicPr>
          <p:cNvPr id="7" name="1 Imagen" descr="LOGO FONDO FORMACIÓN.jp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51520" y="6256338"/>
            <a:ext cx="1223963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4928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lang="es-ES"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lang="es-ES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15950" indent="-28575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Corbel" pitchFamily="34" charset="0"/>
        <a:buChar char="–"/>
        <a:defRPr lang="es-ES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lang="es-ES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80744" indent="-283464" algn="l" defTabSz="914400" rtl="0" eaLnBrk="1" latinLnBrk="0" hangingPunct="1">
        <a:lnSpc>
          <a:spcPct val="90000"/>
        </a:lnSpc>
        <a:spcBef>
          <a:spcPts val="600"/>
        </a:spcBef>
        <a:buFont typeface="Corbel" pitchFamily="34" charset="0"/>
        <a:buChar char="–"/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64792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148840" indent="-283464" algn="l" defTabSz="914400" rtl="0" eaLnBrk="1" latinLnBrk="0" hangingPunct="1">
        <a:lnSpc>
          <a:spcPct val="90000"/>
        </a:lnSpc>
        <a:spcBef>
          <a:spcPts val="600"/>
        </a:spcBef>
        <a:buFont typeface="Corbel" pitchFamily="34" charset="0"/>
        <a:buChar char="–"/>
        <a:defRPr lang="es-ES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532888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lang="es-ES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916936" indent="-283464" algn="l" defTabSz="914400" rtl="0" eaLnBrk="1" latinLnBrk="0" hangingPunct="1">
        <a:lnSpc>
          <a:spcPct val="90000"/>
        </a:lnSpc>
        <a:spcBef>
          <a:spcPts val="600"/>
        </a:spcBef>
        <a:buFont typeface="Corbel" pitchFamily="34" charset="0"/>
        <a:buChar char="–"/>
        <a:defRPr lang="es-ES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300984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es-ES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3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3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3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3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3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3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7504" y="685805"/>
            <a:ext cx="3456385" cy="3535283"/>
          </a:xfrm>
        </p:spPr>
        <p:txBody>
          <a:bodyPr>
            <a:normAutofit/>
          </a:bodyPr>
          <a:lstStyle/>
          <a:p>
            <a:r>
              <a:rPr lang="es-ES" sz="4600" dirty="0" smtClean="0"/>
              <a:t>estresaren </a:t>
            </a:r>
            <a:r>
              <a:rPr lang="eu-ES" sz="4600" dirty="0" smtClean="0"/>
              <a:t>kudeaketa</a:t>
            </a:r>
            <a:r>
              <a:rPr lang="es-ES" sz="4600" dirty="0" smtClean="0"/>
              <a:t> eta </a:t>
            </a:r>
            <a:br>
              <a:rPr lang="es-ES" sz="4600" dirty="0" smtClean="0"/>
            </a:br>
            <a:r>
              <a:rPr lang="es-ES" sz="4600" dirty="0" err="1" smtClean="0"/>
              <a:t>erlaxazio-teknikak</a:t>
            </a:r>
            <a:endParaRPr lang="es-ES" sz="46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51520" y="4797152"/>
            <a:ext cx="3668982" cy="864096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s-ES" sz="2200" dirty="0" smtClean="0"/>
              <a:t>Josune Fernández Gómez</a:t>
            </a:r>
          </a:p>
          <a:p>
            <a:pPr>
              <a:lnSpc>
                <a:spcPct val="120000"/>
              </a:lnSpc>
            </a:pPr>
            <a:r>
              <a:rPr lang="es-ES" sz="2200" dirty="0" smtClean="0"/>
              <a:t>                     </a:t>
            </a:r>
            <a:r>
              <a:rPr lang="es-ES" sz="2200" dirty="0" err="1" smtClean="0"/>
              <a:t>Psikologoa</a:t>
            </a:r>
            <a:endParaRPr lang="es-ES" sz="2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6014802"/>
            <a:ext cx="16192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080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Resultado de imagen de contenido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14059" y="2492896"/>
            <a:ext cx="4723721" cy="2952328"/>
          </a:xfrm>
          <a:prstGeom prst="rect">
            <a:avLst/>
          </a:prstGeom>
          <a:noFill/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dirty="0" err="1" smtClean="0"/>
              <a:t>Edukiak</a:t>
            </a:r>
            <a:endParaRPr lang="es-ES" sz="40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60184" y="2046313"/>
            <a:ext cx="8004304" cy="4190999"/>
          </a:xfrm>
        </p:spPr>
        <p:txBody>
          <a:bodyPr/>
          <a:lstStyle/>
          <a:p>
            <a:pPr marL="449263" indent="-449263">
              <a:buBlip>
                <a:blip r:embed="rId3"/>
              </a:buBlip>
            </a:pPr>
            <a:r>
              <a:rPr lang="es-ES" dirty="0" err="1" smtClean="0"/>
              <a:t>Prozesu</a:t>
            </a:r>
            <a:r>
              <a:rPr lang="es-ES" dirty="0" smtClean="0"/>
              <a:t> </a:t>
            </a:r>
            <a:r>
              <a:rPr lang="es-ES" dirty="0" err="1" smtClean="0"/>
              <a:t>emozionala</a:t>
            </a:r>
            <a:endParaRPr lang="es-ES" dirty="0" smtClean="0"/>
          </a:p>
          <a:p>
            <a:pPr marL="449263" indent="-449263">
              <a:buBlip>
                <a:blip r:embed="rId3"/>
              </a:buBlip>
            </a:pPr>
            <a:r>
              <a:rPr lang="es-ES" dirty="0" err="1" smtClean="0"/>
              <a:t>Zer</a:t>
            </a:r>
            <a:r>
              <a:rPr lang="es-ES" dirty="0" smtClean="0"/>
              <a:t> da estresa</a:t>
            </a:r>
          </a:p>
          <a:p>
            <a:pPr marL="1171575" lvl="1" indent="-352425"/>
            <a:r>
              <a:rPr lang="es-ES" dirty="0" err="1" smtClean="0"/>
              <a:t>Faseak</a:t>
            </a:r>
            <a:endParaRPr lang="es-ES" dirty="0" smtClean="0"/>
          </a:p>
          <a:p>
            <a:pPr marL="1171575" lvl="1" indent="-352425"/>
            <a:r>
              <a:rPr lang="es-ES" dirty="0" err="1" smtClean="0"/>
              <a:t>Sintomak</a:t>
            </a:r>
            <a:endParaRPr lang="es-ES" dirty="0" smtClean="0"/>
          </a:p>
          <a:p>
            <a:pPr marL="449263" indent="-449263">
              <a:buBlip>
                <a:blip r:embed="rId3"/>
              </a:buBlip>
            </a:pPr>
            <a:r>
              <a:rPr lang="es-ES" dirty="0" smtClean="0"/>
              <a:t>Estresa </a:t>
            </a:r>
            <a:r>
              <a:rPr lang="es-ES" dirty="0" err="1" smtClean="0"/>
              <a:t>eragiteko</a:t>
            </a:r>
            <a:r>
              <a:rPr lang="es-ES" dirty="0" smtClean="0"/>
              <a:t> </a:t>
            </a:r>
            <a:r>
              <a:rPr lang="es-ES" dirty="0" err="1" smtClean="0"/>
              <a:t>faktoreak</a:t>
            </a:r>
            <a:r>
              <a:rPr lang="es-ES" dirty="0" smtClean="0"/>
              <a:t> </a:t>
            </a:r>
          </a:p>
          <a:p>
            <a:pPr marL="449263" indent="-449263">
              <a:buBlip>
                <a:blip r:embed="rId3"/>
              </a:buBlip>
            </a:pPr>
            <a:r>
              <a:rPr lang="es-ES" dirty="0" err="1" smtClean="0"/>
              <a:t>Prebentzioa</a:t>
            </a:r>
            <a:endParaRPr lang="es-ES" dirty="0" smtClean="0"/>
          </a:p>
          <a:p>
            <a:pPr marL="449263" indent="-449263">
              <a:buBlip>
                <a:blip r:embed="rId3"/>
              </a:buBlip>
            </a:pPr>
            <a:r>
              <a:rPr lang="es-ES" dirty="0" smtClean="0"/>
              <a:t>Estresa </a:t>
            </a:r>
            <a:r>
              <a:rPr lang="es-ES" dirty="0" err="1" smtClean="0"/>
              <a:t>kontrolatzeko</a:t>
            </a:r>
            <a:r>
              <a:rPr lang="es-ES" dirty="0" smtClean="0"/>
              <a:t> </a:t>
            </a:r>
            <a:r>
              <a:rPr lang="eu-ES" dirty="0" smtClean="0"/>
              <a:t>teknikak</a:t>
            </a:r>
            <a:endParaRPr lang="eu-ES" dirty="0"/>
          </a:p>
        </p:txBody>
      </p:sp>
      <p:pic>
        <p:nvPicPr>
          <p:cNvPr id="5" name="1 Imagen" descr="LOGO FONDO FORMACIÓ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6256338"/>
            <a:ext cx="1223963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332656"/>
            <a:ext cx="16192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4000" dirty="0" err="1" smtClean="0"/>
              <a:t>Helburuak</a:t>
            </a:r>
            <a:endParaRPr lang="es-ES" sz="4000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6248181"/>
              </p:ext>
            </p:extLst>
          </p:nvPr>
        </p:nvGraphicFramePr>
        <p:xfrm>
          <a:off x="179512" y="1916832"/>
          <a:ext cx="8712968" cy="3974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404664"/>
            <a:ext cx="16192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30672" cy="1066800"/>
          </a:xfrm>
        </p:spPr>
        <p:txBody>
          <a:bodyPr>
            <a:normAutofit/>
          </a:bodyPr>
          <a:lstStyle/>
          <a:p>
            <a:r>
              <a:rPr lang="es-ES" sz="4000" dirty="0" smtClean="0"/>
              <a:t>1. </a:t>
            </a:r>
            <a:r>
              <a:rPr lang="es-ES" sz="4000" dirty="0" err="1" smtClean="0"/>
              <a:t>Prozesu</a:t>
            </a:r>
            <a:r>
              <a:rPr lang="es-ES" sz="4000" dirty="0" smtClean="0"/>
              <a:t> </a:t>
            </a:r>
            <a:r>
              <a:rPr lang="es-ES" sz="4000" dirty="0" err="1" smtClean="0"/>
              <a:t>emozionala</a:t>
            </a:r>
            <a:endParaRPr lang="es-ES" sz="4000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7690125"/>
              </p:ext>
            </p:extLst>
          </p:nvPr>
        </p:nvGraphicFramePr>
        <p:xfrm>
          <a:off x="539552" y="1772816"/>
          <a:ext cx="6624736" cy="46086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5" name="4 Grupo"/>
          <p:cNvGrpSpPr/>
          <p:nvPr/>
        </p:nvGrpSpPr>
        <p:grpSpPr>
          <a:xfrm>
            <a:off x="5724128" y="4221088"/>
            <a:ext cx="1990730" cy="870419"/>
            <a:chOff x="4706945" y="2514106"/>
            <a:chExt cx="1990730" cy="870419"/>
          </a:xfrm>
        </p:grpSpPr>
        <p:sp>
          <p:nvSpPr>
            <p:cNvPr id="6" name="5 Rectángulo redondeado"/>
            <p:cNvSpPr/>
            <p:nvPr/>
          </p:nvSpPr>
          <p:spPr>
            <a:xfrm>
              <a:off x="4706945" y="2514106"/>
              <a:ext cx="1872208" cy="87041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6 Rectángulo"/>
            <p:cNvSpPr/>
            <p:nvPr/>
          </p:nvSpPr>
          <p:spPr>
            <a:xfrm>
              <a:off x="4706945" y="2539600"/>
              <a:ext cx="1990730" cy="81943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30480" rIns="30480" bIns="30480" numCol="1" spcCol="1270" anchor="ctr" anchorCtr="0">
              <a:noAutofit/>
            </a:bodyPr>
            <a:lstStyle/>
            <a:p>
              <a:pPr marL="176213" lvl="0" algn="l" defTabSz="106680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es-ES" sz="2400" kern="1200" dirty="0" err="1" smtClean="0">
                  <a:latin typeface="Times New Roman" pitchFamily="18" charset="0"/>
                  <a:cs typeface="Times New Roman" pitchFamily="18" charset="0"/>
                </a:rPr>
                <a:t>Osasungarriak</a:t>
              </a:r>
              <a:endParaRPr lang="es-ES" sz="2400" kern="1200" dirty="0" smtClean="0">
                <a:latin typeface="Times New Roman" pitchFamily="18" charset="0"/>
                <a:cs typeface="Times New Roman" pitchFamily="18" charset="0"/>
              </a:endParaRPr>
            </a:p>
            <a:p>
              <a:pPr marL="176213" lvl="0" algn="l" defTabSz="106680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es-ES" sz="2400" kern="1200" dirty="0" err="1" smtClean="0">
                  <a:latin typeface="Times New Roman" pitchFamily="18" charset="0"/>
                  <a:cs typeface="Times New Roman" pitchFamily="18" charset="0"/>
                </a:rPr>
                <a:t>Kaltegarriak</a:t>
              </a:r>
              <a:endParaRPr lang="es-ES" sz="24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8" name="7 Grupo"/>
          <p:cNvGrpSpPr/>
          <p:nvPr/>
        </p:nvGrpSpPr>
        <p:grpSpPr>
          <a:xfrm>
            <a:off x="5740264" y="5445224"/>
            <a:ext cx="1856072" cy="1104326"/>
            <a:chOff x="6711411" y="2496223"/>
            <a:chExt cx="1856072" cy="1104326"/>
          </a:xfrm>
        </p:grpSpPr>
        <p:sp>
          <p:nvSpPr>
            <p:cNvPr id="9" name="8 Rectángulo redondeado"/>
            <p:cNvSpPr/>
            <p:nvPr/>
          </p:nvSpPr>
          <p:spPr>
            <a:xfrm>
              <a:off x="6711411" y="2496223"/>
              <a:ext cx="1856072" cy="110432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9 Rectángulo"/>
            <p:cNvSpPr/>
            <p:nvPr/>
          </p:nvSpPr>
          <p:spPr>
            <a:xfrm>
              <a:off x="6743756" y="2528568"/>
              <a:ext cx="1791382" cy="103963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30480" rIns="30480" bIns="30480" numCol="1" spcCol="1270" anchor="ctr" anchorCtr="0">
              <a:noAutofit/>
            </a:bodyPr>
            <a:lstStyle/>
            <a:p>
              <a:pPr marL="176213" lvl="0" indent="0" algn="l" defTabSz="106680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es-ES" sz="2400" kern="1200" dirty="0" err="1" smtClean="0">
                  <a:latin typeface="Times New Roman" pitchFamily="18" charset="0"/>
                  <a:cs typeface="Times New Roman" pitchFamily="18" charset="0"/>
                </a:rPr>
                <a:t>Asertziozkoa</a:t>
              </a:r>
              <a:endParaRPr lang="es-ES" sz="2400" kern="1200" dirty="0" smtClean="0">
                <a:latin typeface="Times New Roman" pitchFamily="18" charset="0"/>
                <a:cs typeface="Times New Roman" pitchFamily="18" charset="0"/>
              </a:endParaRPr>
            </a:p>
            <a:p>
              <a:pPr marL="176213" lvl="0" indent="0" algn="l" defTabSz="106680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es-ES" sz="2400" kern="1200" dirty="0" err="1" smtClean="0">
                  <a:latin typeface="Times New Roman" pitchFamily="18" charset="0"/>
                  <a:cs typeface="Times New Roman" pitchFamily="18" charset="0"/>
                </a:rPr>
                <a:t>Pasiboa</a:t>
              </a:r>
              <a:endParaRPr lang="es-ES" sz="2400" kern="1200" dirty="0" smtClean="0">
                <a:latin typeface="Times New Roman" pitchFamily="18" charset="0"/>
                <a:cs typeface="Times New Roman" pitchFamily="18" charset="0"/>
              </a:endParaRPr>
            </a:p>
            <a:p>
              <a:pPr marL="176213" lvl="0" indent="0" algn="l" defTabSz="106680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es-ES" sz="2400" kern="1200" dirty="0" err="1" smtClean="0">
                  <a:latin typeface="Times New Roman" pitchFamily="18" charset="0"/>
                  <a:cs typeface="Times New Roman" pitchFamily="18" charset="0"/>
                </a:rPr>
                <a:t>Erasokorra</a:t>
              </a:r>
              <a:endParaRPr lang="es-ES" sz="24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1" name="10 Grupo"/>
          <p:cNvGrpSpPr/>
          <p:nvPr/>
        </p:nvGrpSpPr>
        <p:grpSpPr>
          <a:xfrm rot="16200000">
            <a:off x="5364088" y="4386304"/>
            <a:ext cx="338840" cy="626872"/>
            <a:chOff x="3124015" y="2147370"/>
            <a:chExt cx="376704" cy="313920"/>
          </a:xfrm>
          <a:solidFill>
            <a:srgbClr val="002060"/>
          </a:solidFill>
        </p:grpSpPr>
        <p:sp>
          <p:nvSpPr>
            <p:cNvPr id="12" name="11 Flecha derecha"/>
            <p:cNvSpPr/>
            <p:nvPr/>
          </p:nvSpPr>
          <p:spPr>
            <a:xfrm rot="5400000">
              <a:off x="3155407" y="2115978"/>
              <a:ext cx="313920" cy="376704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Flecha derecha 4"/>
            <p:cNvSpPr/>
            <p:nvPr/>
          </p:nvSpPr>
          <p:spPr>
            <a:xfrm>
              <a:off x="3199356" y="2147370"/>
              <a:ext cx="226022" cy="21974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ES" sz="2800" b="1" kern="12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4" name="13 Grupo"/>
          <p:cNvGrpSpPr/>
          <p:nvPr/>
        </p:nvGrpSpPr>
        <p:grpSpPr>
          <a:xfrm rot="16200000">
            <a:off x="5364088" y="5661249"/>
            <a:ext cx="338840" cy="626872"/>
            <a:chOff x="3124015" y="2147370"/>
            <a:chExt cx="376704" cy="313920"/>
          </a:xfrm>
          <a:solidFill>
            <a:srgbClr val="002060"/>
          </a:solidFill>
        </p:grpSpPr>
        <p:sp>
          <p:nvSpPr>
            <p:cNvPr id="15" name="14 Flecha derecha"/>
            <p:cNvSpPr/>
            <p:nvPr/>
          </p:nvSpPr>
          <p:spPr>
            <a:xfrm rot="5400000">
              <a:off x="3155407" y="2115978"/>
              <a:ext cx="313920" cy="376704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Flecha derecha 4"/>
            <p:cNvSpPr/>
            <p:nvPr/>
          </p:nvSpPr>
          <p:spPr>
            <a:xfrm>
              <a:off x="3199356" y="2147370"/>
              <a:ext cx="226022" cy="21974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s-ES" sz="2800" b="1" kern="12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116632"/>
            <a:ext cx="16192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836712"/>
            <a:ext cx="8230672" cy="1066800"/>
          </a:xfrm>
        </p:spPr>
        <p:txBody>
          <a:bodyPr>
            <a:normAutofit/>
          </a:bodyPr>
          <a:lstStyle/>
          <a:p>
            <a:r>
              <a:rPr lang="es-ES" sz="4000" dirty="0" smtClean="0"/>
              <a:t>1</a:t>
            </a:r>
            <a:r>
              <a:rPr lang="es-ES" sz="4000" b="1" dirty="0" smtClean="0"/>
              <a:t>.1</a:t>
            </a:r>
            <a:r>
              <a:rPr lang="es-ES" sz="4000" b="1" dirty="0"/>
              <a:t>. 	</a:t>
            </a:r>
            <a:r>
              <a:rPr lang="es-ES" sz="4000" b="1" dirty="0" err="1" smtClean="0"/>
              <a:t>Emozioen</a:t>
            </a:r>
            <a:r>
              <a:rPr lang="es-ES" sz="4000" b="1" dirty="0" smtClean="0"/>
              <a:t> </a:t>
            </a:r>
            <a:r>
              <a:rPr lang="es-ES" sz="4000" b="1" dirty="0" err="1" smtClean="0"/>
              <a:t>ezaugarriak</a:t>
            </a:r>
            <a:endParaRPr lang="es-ES" sz="4000" b="1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32071004"/>
              </p:ext>
            </p:extLst>
          </p:nvPr>
        </p:nvGraphicFramePr>
        <p:xfrm>
          <a:off x="611560" y="2132856"/>
          <a:ext cx="8076312" cy="39029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116632"/>
            <a:ext cx="16192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836712"/>
            <a:ext cx="8230672" cy="1066800"/>
          </a:xfrm>
        </p:spPr>
        <p:txBody>
          <a:bodyPr>
            <a:noAutofit/>
          </a:bodyPr>
          <a:lstStyle/>
          <a:p>
            <a:pPr marL="182563" indent="3175">
              <a:lnSpc>
                <a:spcPct val="85000"/>
              </a:lnSpc>
            </a:pPr>
            <a:r>
              <a:rPr lang="es-ES" sz="3800" dirty="0" smtClean="0"/>
              <a:t>1.2</a:t>
            </a:r>
            <a:r>
              <a:rPr lang="es-ES" sz="3800" b="1" dirty="0" smtClean="0"/>
              <a:t>. </a:t>
            </a:r>
            <a:r>
              <a:rPr lang="es-ES" sz="3800" b="1" dirty="0" err="1" smtClean="0"/>
              <a:t>Pertsona</a:t>
            </a:r>
            <a:r>
              <a:rPr lang="es-ES" sz="3800" b="1" dirty="0" smtClean="0"/>
              <a:t> </a:t>
            </a:r>
            <a:r>
              <a:rPr lang="es-ES" sz="3800" b="1" dirty="0" err="1" smtClean="0"/>
              <a:t>motak</a:t>
            </a:r>
            <a:r>
              <a:rPr lang="es-ES" sz="3800" b="1" dirty="0" smtClean="0"/>
              <a:t>, </a:t>
            </a:r>
            <a:r>
              <a:rPr lang="es-ES" sz="3800" b="1" dirty="0" err="1" smtClean="0"/>
              <a:t>emozioei</a:t>
            </a:r>
            <a:r>
              <a:rPr lang="es-ES" sz="3800" b="1" dirty="0" smtClean="0"/>
              <a:t> </a:t>
            </a:r>
            <a:r>
              <a:rPr lang="es-ES" sz="3800" b="1" dirty="0" err="1" smtClean="0"/>
              <a:t>dagokienez</a:t>
            </a:r>
            <a:endParaRPr lang="es-ES" sz="3800" b="1" dirty="0"/>
          </a:p>
        </p:txBody>
      </p:sp>
      <p:sp>
        <p:nvSpPr>
          <p:cNvPr id="57347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2046313"/>
            <a:ext cx="8076312" cy="4190999"/>
          </a:xfrm>
        </p:spPr>
        <p:txBody>
          <a:bodyPr>
            <a:normAutofit fontScale="92500" lnSpcReduction="10000"/>
          </a:bodyPr>
          <a:lstStyle/>
          <a:p>
            <a:pPr marL="450850" indent="-450850" algn="just">
              <a:lnSpc>
                <a:spcPct val="110000"/>
              </a:lnSpc>
              <a:buSzPct val="75000"/>
            </a:pPr>
            <a:r>
              <a:rPr lang="es-ES" sz="2800" b="1" i="1" dirty="0" smtClean="0"/>
              <a:t>PERTSONA ERREPRESIBOA </a:t>
            </a:r>
            <a:r>
              <a:rPr lang="es-ES" sz="2800" dirty="0" smtClean="0"/>
              <a:t>(</a:t>
            </a:r>
            <a:r>
              <a:rPr lang="es-ES" sz="2800" dirty="0" err="1" smtClean="0"/>
              <a:t>Negatiboa</a:t>
            </a:r>
            <a:r>
              <a:rPr lang="es-ES" sz="2800" dirty="0" smtClean="0"/>
              <a:t>): </a:t>
            </a:r>
            <a:r>
              <a:rPr lang="es-ES" sz="2800" dirty="0" err="1" smtClean="0"/>
              <a:t>Erreprimitu</a:t>
            </a:r>
            <a:r>
              <a:rPr lang="es-ES" sz="2800" dirty="0" smtClean="0"/>
              <a:t> </a:t>
            </a:r>
            <a:r>
              <a:rPr lang="es-ES" sz="2800" dirty="0" err="1" smtClean="0"/>
              <a:t>egiten</a:t>
            </a:r>
            <a:r>
              <a:rPr lang="es-ES" sz="2800" dirty="0" smtClean="0"/>
              <a:t> </a:t>
            </a:r>
            <a:r>
              <a:rPr lang="es-ES" sz="2800" dirty="0" err="1" smtClean="0"/>
              <a:t>ditu</a:t>
            </a:r>
            <a:r>
              <a:rPr lang="es-ES" sz="2800" dirty="0" smtClean="0"/>
              <a:t> </a:t>
            </a:r>
            <a:r>
              <a:rPr lang="es-ES" sz="2800" dirty="0" err="1" smtClean="0"/>
              <a:t>bere</a:t>
            </a:r>
            <a:r>
              <a:rPr lang="es-ES" sz="2800" dirty="0" smtClean="0"/>
              <a:t> </a:t>
            </a:r>
            <a:r>
              <a:rPr lang="es-ES" sz="2800" dirty="0" err="1" smtClean="0"/>
              <a:t>emozioak</a:t>
            </a:r>
            <a:r>
              <a:rPr lang="es-ES" sz="2800" dirty="0" smtClean="0"/>
              <a:t>. </a:t>
            </a:r>
            <a:r>
              <a:rPr lang="es-ES" sz="2800" dirty="0" err="1" smtClean="0"/>
              <a:t>Guztien</a:t>
            </a:r>
            <a:r>
              <a:rPr lang="es-ES" sz="2800" dirty="0" smtClean="0"/>
              <a:t> </a:t>
            </a:r>
            <a:r>
              <a:rPr lang="es-ES" sz="2800" dirty="0" err="1" smtClean="0"/>
              <a:t>gogoko</a:t>
            </a:r>
            <a:r>
              <a:rPr lang="es-ES" sz="2800" dirty="0" smtClean="0"/>
              <a:t> izan </a:t>
            </a:r>
            <a:r>
              <a:rPr lang="es-ES" sz="2800" dirty="0" err="1" smtClean="0"/>
              <a:t>nahi</a:t>
            </a:r>
            <a:r>
              <a:rPr lang="es-ES" sz="2800" dirty="0" smtClean="0"/>
              <a:t> du. </a:t>
            </a:r>
            <a:r>
              <a:rPr lang="es-ES" sz="2800" dirty="0" err="1" smtClean="0"/>
              <a:t>Somatizatu</a:t>
            </a:r>
            <a:r>
              <a:rPr lang="es-ES" sz="2800" dirty="0" smtClean="0"/>
              <a:t> </a:t>
            </a:r>
            <a:r>
              <a:rPr lang="es-ES" sz="2800" dirty="0" err="1" smtClean="0"/>
              <a:t>egiten</a:t>
            </a:r>
            <a:r>
              <a:rPr lang="es-ES" sz="2800" dirty="0" smtClean="0"/>
              <a:t> </a:t>
            </a:r>
            <a:r>
              <a:rPr lang="es-ES" sz="2800" dirty="0" err="1" smtClean="0"/>
              <a:t>ditu</a:t>
            </a:r>
            <a:r>
              <a:rPr lang="es-ES" sz="2800" dirty="0" smtClean="0"/>
              <a:t> </a:t>
            </a:r>
            <a:r>
              <a:rPr lang="es-ES" sz="2800" dirty="0" err="1" smtClean="0"/>
              <a:t>erreprimitzen</a:t>
            </a:r>
            <a:r>
              <a:rPr lang="es-ES" sz="2800" dirty="0" smtClean="0"/>
              <a:t> </a:t>
            </a:r>
            <a:r>
              <a:rPr lang="es-ES" sz="2800" dirty="0" err="1" smtClean="0"/>
              <a:t>dituen</a:t>
            </a:r>
            <a:r>
              <a:rPr lang="es-ES" sz="2800" dirty="0" smtClean="0"/>
              <a:t> </a:t>
            </a:r>
            <a:r>
              <a:rPr lang="es-ES" sz="2800" dirty="0" err="1" smtClean="0"/>
              <a:t>emozioak</a:t>
            </a:r>
            <a:r>
              <a:rPr lang="es-ES" sz="2800" dirty="0" smtClean="0"/>
              <a:t>.</a:t>
            </a:r>
            <a:endParaRPr lang="es-ES" sz="2800" dirty="0"/>
          </a:p>
          <a:p>
            <a:pPr marL="450850" indent="-450850" algn="just">
              <a:lnSpc>
                <a:spcPct val="110000"/>
              </a:lnSpc>
              <a:buSzPct val="75000"/>
            </a:pPr>
            <a:r>
              <a:rPr lang="es-ES" b="1" i="1" dirty="0"/>
              <a:t>PERTSONA </a:t>
            </a:r>
            <a:r>
              <a:rPr lang="es-ES" b="1" i="1" dirty="0" smtClean="0"/>
              <a:t>INPULTSIBOA </a:t>
            </a:r>
            <a:r>
              <a:rPr lang="es-ES" sz="2800" dirty="0" smtClean="0"/>
              <a:t>(</a:t>
            </a:r>
            <a:r>
              <a:rPr lang="es-ES" sz="2800" dirty="0" err="1" smtClean="0"/>
              <a:t>Negatiboa</a:t>
            </a:r>
            <a:r>
              <a:rPr lang="es-ES" sz="2800" dirty="0" smtClean="0"/>
              <a:t>): </a:t>
            </a:r>
            <a:r>
              <a:rPr lang="es-ES" sz="2800" dirty="0" err="1" smtClean="0"/>
              <a:t>Emozioak</a:t>
            </a:r>
            <a:r>
              <a:rPr lang="es-ES" sz="2800" dirty="0" smtClean="0"/>
              <a:t> </a:t>
            </a:r>
            <a:r>
              <a:rPr lang="es-ES" sz="2800" dirty="0" err="1" smtClean="0"/>
              <a:t>kontrolik</a:t>
            </a:r>
            <a:r>
              <a:rPr lang="es-ES" sz="2800" dirty="0" smtClean="0"/>
              <a:t> </a:t>
            </a:r>
            <a:r>
              <a:rPr lang="es-ES" sz="2800" dirty="0" err="1" smtClean="0"/>
              <a:t>gabe</a:t>
            </a:r>
            <a:r>
              <a:rPr lang="es-ES" sz="2800" dirty="0" smtClean="0"/>
              <a:t> </a:t>
            </a:r>
            <a:r>
              <a:rPr lang="es-ES" sz="2800" dirty="0" err="1" smtClean="0"/>
              <a:t>adierazten</a:t>
            </a:r>
            <a:r>
              <a:rPr lang="es-ES" sz="2800" dirty="0" smtClean="0"/>
              <a:t> </a:t>
            </a:r>
            <a:r>
              <a:rPr lang="es-ES" sz="2800" dirty="0" err="1" smtClean="0"/>
              <a:t>ditu</a:t>
            </a:r>
            <a:r>
              <a:rPr lang="es-ES" sz="2800" dirty="0" smtClean="0"/>
              <a:t>. </a:t>
            </a:r>
            <a:r>
              <a:rPr lang="es-ES" sz="2800" dirty="0" err="1" smtClean="0"/>
              <a:t>Gatazka</a:t>
            </a:r>
            <a:r>
              <a:rPr lang="es-ES" sz="2800" dirty="0" smtClean="0"/>
              <a:t> </a:t>
            </a:r>
            <a:r>
              <a:rPr lang="es-ES" sz="2800" dirty="0" err="1" smtClean="0"/>
              <a:t>asko</a:t>
            </a:r>
            <a:r>
              <a:rPr lang="es-ES" sz="2800" dirty="0" smtClean="0"/>
              <a:t> </a:t>
            </a:r>
            <a:r>
              <a:rPr lang="es-ES" sz="2800" dirty="0" err="1" smtClean="0"/>
              <a:t>eragiten</a:t>
            </a:r>
            <a:r>
              <a:rPr lang="es-ES" sz="2800" dirty="0" smtClean="0"/>
              <a:t> </a:t>
            </a:r>
            <a:r>
              <a:rPr lang="es-ES" sz="2800" dirty="0" err="1" smtClean="0"/>
              <a:t>ditu</a:t>
            </a:r>
            <a:r>
              <a:rPr lang="es-ES" sz="2800" dirty="0" smtClean="0"/>
              <a:t>.</a:t>
            </a:r>
            <a:endParaRPr lang="es-ES" sz="2800" dirty="0"/>
          </a:p>
          <a:p>
            <a:pPr marL="450850" indent="-450850" algn="just">
              <a:lnSpc>
                <a:spcPct val="110000"/>
              </a:lnSpc>
              <a:buSzPct val="75000"/>
            </a:pPr>
            <a:r>
              <a:rPr lang="es-ES" b="1" i="1" dirty="0"/>
              <a:t>PERTSONA </a:t>
            </a:r>
            <a:r>
              <a:rPr lang="es-ES" b="1" i="1" dirty="0" smtClean="0"/>
              <a:t>ERREGULATUA </a:t>
            </a:r>
            <a:r>
              <a:rPr lang="es-ES" dirty="0" smtClean="0"/>
              <a:t>(</a:t>
            </a:r>
            <a:r>
              <a:rPr lang="es-ES" sz="2800" dirty="0" err="1" smtClean="0"/>
              <a:t>Positiboa</a:t>
            </a:r>
            <a:r>
              <a:rPr lang="es-ES" sz="2800" dirty="0" smtClean="0"/>
              <a:t>): </a:t>
            </a:r>
            <a:r>
              <a:rPr lang="es-ES" sz="2800" dirty="0" err="1" smtClean="0"/>
              <a:t>Adierazi</a:t>
            </a:r>
            <a:r>
              <a:rPr lang="es-ES" sz="2800" dirty="0" smtClean="0"/>
              <a:t> </a:t>
            </a:r>
            <a:r>
              <a:rPr lang="es-ES" sz="2800" dirty="0" err="1" smtClean="0"/>
              <a:t>egiten</a:t>
            </a:r>
            <a:r>
              <a:rPr lang="es-ES" sz="2800" dirty="0" smtClean="0"/>
              <a:t> </a:t>
            </a:r>
            <a:r>
              <a:rPr lang="es-ES" sz="2800" dirty="0" err="1" smtClean="0"/>
              <a:t>ditu</a:t>
            </a:r>
            <a:r>
              <a:rPr lang="es-ES" sz="2800" dirty="0" smtClean="0"/>
              <a:t> </a:t>
            </a:r>
            <a:r>
              <a:rPr lang="es-ES" sz="2800" dirty="0" err="1" smtClean="0"/>
              <a:t>emozioak</a:t>
            </a:r>
            <a:r>
              <a:rPr lang="es-ES" sz="2800" dirty="0" smtClean="0"/>
              <a:t> eta </a:t>
            </a:r>
            <a:r>
              <a:rPr lang="es-ES" sz="2800" dirty="0" err="1" smtClean="0"/>
              <a:t>formak</a:t>
            </a:r>
            <a:r>
              <a:rPr lang="es-ES" sz="2800" dirty="0" smtClean="0"/>
              <a:t> </a:t>
            </a:r>
            <a:r>
              <a:rPr lang="es-ES" sz="2800" dirty="0" err="1" smtClean="0"/>
              <a:t>zaintzen</a:t>
            </a:r>
            <a:r>
              <a:rPr lang="es-ES" sz="2800" dirty="0" smtClean="0"/>
              <a:t> </a:t>
            </a:r>
            <a:r>
              <a:rPr lang="es-ES" sz="2800" dirty="0" err="1" smtClean="0"/>
              <a:t>ditu</a:t>
            </a:r>
            <a:r>
              <a:rPr lang="es-ES" sz="2800" dirty="0" smtClean="0"/>
              <a:t>.</a:t>
            </a:r>
            <a:r>
              <a:rPr lang="es-ES" dirty="0" smtClean="0"/>
              <a:t> </a:t>
            </a:r>
            <a:endParaRPr lang="es-E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188640"/>
            <a:ext cx="16192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z="4000" dirty="0" smtClean="0"/>
              <a:t>2</a:t>
            </a:r>
            <a:r>
              <a:rPr lang="es-ES_tradnl" sz="4000" b="1" dirty="0" smtClean="0"/>
              <a:t>. </a:t>
            </a:r>
            <a:r>
              <a:rPr lang="es-ES_tradnl" sz="4000" b="1" dirty="0" err="1" smtClean="0"/>
              <a:t>Zer</a:t>
            </a:r>
            <a:r>
              <a:rPr lang="es-ES_tradnl" sz="4000" b="1" dirty="0" smtClean="0"/>
              <a:t> da estresa</a:t>
            </a:r>
            <a:r>
              <a:rPr lang="es-ES" sz="4000" b="1" dirty="0" smtClean="0"/>
              <a:t>?</a:t>
            </a:r>
            <a:endParaRPr lang="es-ES" sz="4000" b="1" dirty="0"/>
          </a:p>
        </p:txBody>
      </p:sp>
      <p:sp>
        <p:nvSpPr>
          <p:cNvPr id="65539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2622377"/>
            <a:ext cx="8076312" cy="4190999"/>
          </a:xfrm>
        </p:spPr>
        <p:txBody>
          <a:bodyPr/>
          <a:lstStyle/>
          <a:p>
            <a:pPr marL="0" indent="0" algn="ctr">
              <a:lnSpc>
                <a:spcPct val="150000"/>
              </a:lnSpc>
              <a:spcBef>
                <a:spcPts val="600"/>
              </a:spcBef>
              <a:buFont typeface="Wingdings" pitchFamily="2" charset="2"/>
              <a:buNone/>
            </a:pPr>
            <a:r>
              <a:rPr lang="es-ES_tradnl" sz="2800" dirty="0" err="1" smtClean="0"/>
              <a:t>Indibiduoak</a:t>
            </a:r>
            <a:r>
              <a:rPr lang="es-ES_tradnl" sz="2800" dirty="0" smtClean="0"/>
              <a:t> </a:t>
            </a:r>
            <a:r>
              <a:rPr lang="es-ES_tradnl" sz="2800" dirty="0" err="1" smtClean="0"/>
              <a:t>pairatzen</a:t>
            </a:r>
            <a:r>
              <a:rPr lang="es-ES_tradnl" sz="2800" dirty="0" smtClean="0"/>
              <a:t> </a:t>
            </a:r>
            <a:r>
              <a:rPr lang="es-ES_tradnl" sz="2800" dirty="0" err="1" smtClean="0"/>
              <a:t>duen</a:t>
            </a:r>
            <a:r>
              <a:rPr lang="es-ES_tradnl" sz="2800" dirty="0" smtClean="0"/>
              <a:t> </a:t>
            </a:r>
            <a:r>
              <a:rPr lang="es-ES_tradnl" sz="2800" dirty="0" err="1" smtClean="0"/>
              <a:t>gehiegizko</a:t>
            </a:r>
            <a:r>
              <a:rPr lang="es-ES_tradnl" sz="2800" dirty="0" smtClean="0"/>
              <a:t> </a:t>
            </a:r>
            <a:r>
              <a:rPr lang="es-ES_tradnl" sz="2800" dirty="0" err="1" smtClean="0"/>
              <a:t>presioaren</a:t>
            </a:r>
            <a:r>
              <a:rPr lang="es-ES_tradnl" dirty="0"/>
              <a:t> </a:t>
            </a:r>
            <a:r>
              <a:rPr lang="es-ES_tradnl" dirty="0" err="1"/>
              <a:t>buruko</a:t>
            </a:r>
            <a:r>
              <a:rPr lang="es-ES_tradnl" dirty="0"/>
              <a:t> eta/</a:t>
            </a:r>
            <a:r>
              <a:rPr lang="es-ES_tradnl" dirty="0" err="1"/>
              <a:t>edo</a:t>
            </a:r>
            <a:r>
              <a:rPr lang="es-ES_tradnl" dirty="0"/>
              <a:t> </a:t>
            </a:r>
            <a:r>
              <a:rPr lang="es-ES_tradnl" dirty="0" err="1"/>
              <a:t>gorputzeko</a:t>
            </a:r>
            <a:r>
              <a:rPr lang="es-ES_tradnl" dirty="0"/>
              <a:t> </a:t>
            </a:r>
            <a:r>
              <a:rPr lang="es-ES_tradnl" dirty="0" err="1" smtClean="0"/>
              <a:t>emaitza</a:t>
            </a:r>
            <a:r>
              <a:rPr lang="es-ES_tradnl" dirty="0" smtClean="0"/>
              <a:t> da</a:t>
            </a:r>
            <a:r>
              <a:rPr lang="es-ES_tradnl" sz="2800" dirty="0" smtClean="0"/>
              <a:t>.</a:t>
            </a:r>
            <a:r>
              <a:rPr lang="es-ES_tradnl" dirty="0" smtClean="0"/>
              <a:t> </a:t>
            </a:r>
            <a:endParaRPr lang="es-ES_tradnl" dirty="0"/>
          </a:p>
          <a:p>
            <a:pPr marL="0" indent="0" algn="ctr">
              <a:buFont typeface="Wingdings" pitchFamily="2" charset="2"/>
              <a:buNone/>
            </a:pPr>
            <a:endParaRPr lang="es-ES" dirty="0"/>
          </a:p>
        </p:txBody>
      </p:sp>
      <p:sp>
        <p:nvSpPr>
          <p:cNvPr id="65540" name="Rectangle 4"/>
          <p:cNvSpPr>
            <a:spLocks noChangeArrowheads="1"/>
          </p:cNvSpPr>
          <p:nvPr/>
        </p:nvSpPr>
        <p:spPr bwMode="auto">
          <a:xfrm>
            <a:off x="1979613" y="4797431"/>
            <a:ext cx="5111750" cy="122396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s-ES_tradnl" sz="2800" dirty="0" smtClean="0">
                <a:latin typeface="Times New Roman" pitchFamily="18" charset="0"/>
              </a:rPr>
              <a:t>Estresaren </a:t>
            </a:r>
            <a:r>
              <a:rPr lang="es-ES_tradnl" sz="2800" dirty="0" err="1" smtClean="0">
                <a:latin typeface="Times New Roman" pitchFamily="18" charset="0"/>
              </a:rPr>
              <a:t>jatorria</a:t>
            </a:r>
            <a:r>
              <a:rPr lang="es-ES_tradnl" sz="2800" dirty="0" smtClean="0">
                <a:latin typeface="Times New Roman" pitchFamily="18" charset="0"/>
              </a:rPr>
              <a:t>, </a:t>
            </a:r>
            <a:r>
              <a:rPr lang="es-ES_tradnl" sz="2800" dirty="0" err="1" smtClean="0">
                <a:latin typeface="Times New Roman" pitchFamily="18" charset="0"/>
              </a:rPr>
              <a:t>batez</a:t>
            </a:r>
            <a:r>
              <a:rPr lang="es-ES_tradnl" sz="2800" dirty="0" smtClean="0">
                <a:latin typeface="Times New Roman" pitchFamily="18" charset="0"/>
              </a:rPr>
              <a:t> ere, </a:t>
            </a:r>
          </a:p>
          <a:p>
            <a:pPr algn="ctr"/>
            <a:r>
              <a:rPr lang="es-ES_tradnl" sz="2800" dirty="0" err="1" smtClean="0">
                <a:latin typeface="Times New Roman" pitchFamily="18" charset="0"/>
              </a:rPr>
              <a:t>psikologikoa</a:t>
            </a:r>
            <a:r>
              <a:rPr lang="es-ES_tradnl" sz="2800" dirty="0" smtClean="0">
                <a:latin typeface="Times New Roman" pitchFamily="18" charset="0"/>
              </a:rPr>
              <a:t> da</a:t>
            </a:r>
            <a:endParaRPr lang="es-ES" sz="2800" dirty="0">
              <a:latin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188640"/>
            <a:ext cx="16192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z="4000" dirty="0" smtClean="0"/>
              <a:t>2</a:t>
            </a:r>
            <a:r>
              <a:rPr lang="es-ES_tradnl" sz="4000" b="1" dirty="0" smtClean="0"/>
              <a:t>.1</a:t>
            </a:r>
            <a:r>
              <a:rPr lang="es-ES_tradnl" sz="4000" b="1" dirty="0"/>
              <a:t>. </a:t>
            </a:r>
            <a:r>
              <a:rPr lang="es-ES_tradnl" sz="4000" b="1" dirty="0" smtClean="0"/>
              <a:t>Estresaren </a:t>
            </a:r>
            <a:r>
              <a:rPr lang="es-ES_tradnl" sz="4000" b="1" dirty="0" err="1" smtClean="0"/>
              <a:t>faseak</a:t>
            </a:r>
            <a:r>
              <a:rPr lang="es-ES_tradnl" sz="4000" b="1" dirty="0" smtClean="0"/>
              <a:t> </a:t>
            </a:r>
            <a:r>
              <a:rPr lang="es-ES" dirty="0" smtClean="0"/>
              <a:t> </a:t>
            </a:r>
            <a:endParaRPr lang="es-ES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1806703"/>
              </p:ext>
            </p:extLst>
          </p:nvPr>
        </p:nvGraphicFramePr>
        <p:xfrm>
          <a:off x="1248216" y="2348880"/>
          <a:ext cx="7140208" cy="36869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188640"/>
            <a:ext cx="16192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z="4000" dirty="0" smtClean="0"/>
              <a:t>2</a:t>
            </a:r>
            <a:r>
              <a:rPr lang="es-ES_tradnl" sz="4000" b="1" dirty="0" smtClean="0"/>
              <a:t>.2</a:t>
            </a:r>
            <a:r>
              <a:rPr lang="es-ES_tradnl" sz="4000" b="1" dirty="0"/>
              <a:t>. </a:t>
            </a:r>
            <a:r>
              <a:rPr lang="es-ES_tradnl" sz="4000" b="1" dirty="0" err="1" smtClean="0"/>
              <a:t>Sintomak</a:t>
            </a:r>
            <a:r>
              <a:rPr lang="es-ES" dirty="0" smtClean="0"/>
              <a:t> </a:t>
            </a:r>
            <a:endParaRPr lang="es-ES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910156"/>
              </p:ext>
            </p:extLst>
          </p:nvPr>
        </p:nvGraphicFramePr>
        <p:xfrm>
          <a:off x="827584" y="2420888"/>
          <a:ext cx="7644264" cy="33989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88640"/>
            <a:ext cx="16192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268760"/>
            <a:ext cx="8230672" cy="1066800"/>
          </a:xfrm>
        </p:spPr>
        <p:txBody>
          <a:bodyPr>
            <a:normAutofit/>
          </a:bodyPr>
          <a:lstStyle/>
          <a:p>
            <a:r>
              <a:rPr lang="es-ES_tradnl" sz="4000" dirty="0" smtClean="0"/>
              <a:t>2</a:t>
            </a:r>
            <a:r>
              <a:rPr lang="es-ES_tradnl" sz="4000" b="1" dirty="0" smtClean="0"/>
              <a:t>.3</a:t>
            </a:r>
            <a:r>
              <a:rPr lang="es-ES_tradnl" sz="4000" b="1" dirty="0"/>
              <a:t>. </a:t>
            </a:r>
            <a:r>
              <a:rPr lang="es-ES_tradnl" sz="4000" b="1" dirty="0" err="1" smtClean="0"/>
              <a:t>Noiz</a:t>
            </a:r>
            <a:r>
              <a:rPr lang="es-ES_tradnl" sz="4000" b="1" dirty="0" smtClean="0"/>
              <a:t> </a:t>
            </a:r>
            <a:r>
              <a:rPr lang="es-ES_tradnl" sz="4000" b="1" dirty="0" err="1" smtClean="0"/>
              <a:t>gertatzen</a:t>
            </a:r>
            <a:r>
              <a:rPr lang="es-ES_tradnl" sz="4000" b="1" dirty="0" smtClean="0"/>
              <a:t> da estresa?</a:t>
            </a:r>
            <a:endParaRPr lang="es-ES" sz="4000" b="1" dirty="0"/>
          </a:p>
        </p:txBody>
      </p:sp>
      <p:sp>
        <p:nvSpPr>
          <p:cNvPr id="68611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2780928"/>
            <a:ext cx="8076312" cy="3254895"/>
          </a:xfrm>
        </p:spPr>
        <p:txBody>
          <a:bodyPr/>
          <a:lstStyle/>
          <a:p>
            <a:pPr marL="450850" indent="-450850" algn="just">
              <a:lnSpc>
                <a:spcPct val="115000"/>
              </a:lnSpc>
              <a:buSzPct val="70000"/>
              <a:buFont typeface="Wingdings" pitchFamily="2" charset="2"/>
              <a:buBlip>
                <a:blip r:embed="rId2"/>
              </a:buBlip>
            </a:pPr>
            <a:r>
              <a:rPr lang="es-ES_tradnl" sz="2800" dirty="0" smtClean="0"/>
              <a:t> </a:t>
            </a:r>
            <a:r>
              <a:rPr lang="es-ES_tradnl" sz="2800" dirty="0" err="1" smtClean="0"/>
              <a:t>Gertaera</a:t>
            </a:r>
            <a:r>
              <a:rPr lang="es-ES_tradnl" sz="2800" dirty="0" smtClean="0"/>
              <a:t> </a:t>
            </a:r>
            <a:r>
              <a:rPr lang="es-ES_tradnl" sz="2800" dirty="0" err="1" smtClean="0"/>
              <a:t>bat</a:t>
            </a:r>
            <a:r>
              <a:rPr lang="es-ES_tradnl" sz="2800" dirty="0" smtClean="0"/>
              <a:t> </a:t>
            </a:r>
            <a:r>
              <a:rPr lang="es-ES_tradnl" b="1" dirty="0" smtClean="0">
                <a:solidFill>
                  <a:srgbClr val="FF0000"/>
                </a:solidFill>
              </a:rPr>
              <a:t>BAT BATEAN </a:t>
            </a:r>
            <a:r>
              <a:rPr lang="es-ES_tradnl" sz="2800" dirty="0" smtClean="0"/>
              <a:t> eta, </a:t>
            </a:r>
            <a:r>
              <a:rPr lang="es-ES_tradnl" sz="2800" dirty="0" err="1" smtClean="0"/>
              <a:t>batzuetan</a:t>
            </a:r>
            <a:r>
              <a:rPr lang="es-ES_tradnl" sz="2800" dirty="0" smtClean="0"/>
              <a:t>,   </a:t>
            </a:r>
            <a:r>
              <a:rPr lang="es-ES_tradnl" sz="2800" dirty="0" err="1" smtClean="0"/>
              <a:t>ustekabean</a:t>
            </a:r>
            <a:r>
              <a:rPr lang="es-ES_tradnl" sz="2800" dirty="0" smtClean="0"/>
              <a:t> </a:t>
            </a:r>
            <a:r>
              <a:rPr lang="es-ES_tradnl" sz="2800" dirty="0" err="1" smtClean="0"/>
              <a:t>gertatzen</a:t>
            </a:r>
            <a:r>
              <a:rPr lang="es-ES_tradnl" sz="2800" dirty="0" smtClean="0"/>
              <a:t> </a:t>
            </a:r>
            <a:r>
              <a:rPr lang="es-ES_tradnl" sz="2800" dirty="0" err="1" smtClean="0"/>
              <a:t>denean</a:t>
            </a:r>
            <a:r>
              <a:rPr lang="es-ES_tradnl" sz="2800" dirty="0" smtClean="0"/>
              <a:t>.</a:t>
            </a:r>
            <a:endParaRPr lang="es-ES_tradnl" sz="2800" dirty="0"/>
          </a:p>
          <a:p>
            <a:pPr marL="450850" indent="-450850" algn="just">
              <a:lnSpc>
                <a:spcPct val="115000"/>
              </a:lnSpc>
              <a:buSzPct val="70000"/>
              <a:buFont typeface="Wingdings" pitchFamily="2" charset="2"/>
              <a:buBlip>
                <a:blip r:embed="rId2"/>
              </a:buBlip>
            </a:pPr>
            <a:r>
              <a:rPr lang="es-ES_tradnl" sz="2800" b="1" dirty="0" smtClean="0">
                <a:solidFill>
                  <a:srgbClr val="FF0000"/>
                </a:solidFill>
              </a:rPr>
              <a:t>GAINZAMA IRAUNKOR BATEN OSTEAN.</a:t>
            </a:r>
            <a:endParaRPr lang="es-ES" sz="28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16632"/>
            <a:ext cx="16192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30672" cy="1066800"/>
          </a:xfrm>
        </p:spPr>
        <p:txBody>
          <a:bodyPr>
            <a:normAutofit/>
          </a:bodyPr>
          <a:lstStyle/>
          <a:p>
            <a:r>
              <a:rPr lang="es-ES" sz="4000" dirty="0" smtClean="0"/>
              <a:t>2.4. A  eta B  </a:t>
            </a:r>
            <a:r>
              <a:rPr lang="es-ES" sz="4000" dirty="0" err="1" smtClean="0"/>
              <a:t>motako</a:t>
            </a:r>
            <a:r>
              <a:rPr lang="es-ES" sz="4000" dirty="0" smtClean="0"/>
              <a:t> </a:t>
            </a:r>
            <a:r>
              <a:rPr lang="es-ES" sz="4000" dirty="0" err="1" smtClean="0"/>
              <a:t>pertsonaliotateak</a:t>
            </a:r>
            <a:endParaRPr lang="es-ES" sz="4000" dirty="0"/>
          </a:p>
        </p:txBody>
      </p:sp>
      <p:graphicFrame>
        <p:nvGraphicFramePr>
          <p:cNvPr id="7" name="6 Marcador de contenido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255651514"/>
              </p:ext>
            </p:extLst>
          </p:nvPr>
        </p:nvGraphicFramePr>
        <p:xfrm>
          <a:off x="395536" y="1412776"/>
          <a:ext cx="8496944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8174" y="116632"/>
            <a:ext cx="16192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1124744"/>
            <a:ext cx="8230672" cy="1066800"/>
          </a:xfrm>
        </p:spPr>
        <p:txBody>
          <a:bodyPr>
            <a:noAutofit/>
          </a:bodyPr>
          <a:lstStyle/>
          <a:p>
            <a:pPr>
              <a:lnSpc>
                <a:spcPct val="85000"/>
              </a:lnSpc>
            </a:pPr>
            <a:r>
              <a:rPr lang="es-ES" sz="4000" dirty="0" smtClean="0"/>
              <a:t>2</a:t>
            </a:r>
            <a:r>
              <a:rPr lang="es-ES" sz="4000" b="1" dirty="0" smtClean="0"/>
              <a:t>.4.1</a:t>
            </a:r>
            <a:r>
              <a:rPr lang="es-ES" sz="4000" b="1" dirty="0"/>
              <a:t>. </a:t>
            </a:r>
            <a:r>
              <a:rPr lang="es-ES" sz="4000" b="1" dirty="0" smtClean="0"/>
              <a:t>“A </a:t>
            </a:r>
            <a:r>
              <a:rPr lang="es-ES" sz="4000" b="1" dirty="0" err="1" smtClean="0"/>
              <a:t>motako</a:t>
            </a:r>
            <a:r>
              <a:rPr lang="es-ES" sz="4000" b="1" dirty="0" smtClean="0"/>
              <a:t>” </a:t>
            </a:r>
            <a:r>
              <a:rPr lang="es-ES" sz="4000" b="1" dirty="0" err="1" smtClean="0"/>
              <a:t>jokaera</a:t>
            </a:r>
            <a:r>
              <a:rPr lang="es-ES" sz="4000" b="1" dirty="0" smtClean="0"/>
              <a:t> baten </a:t>
            </a:r>
            <a:r>
              <a:rPr lang="es-ES" sz="4000" b="1" dirty="0" err="1" smtClean="0"/>
              <a:t>ordez</a:t>
            </a:r>
            <a:r>
              <a:rPr lang="es-ES" sz="4000" b="1" dirty="0" smtClean="0"/>
              <a:t> “B </a:t>
            </a:r>
            <a:r>
              <a:rPr lang="es-ES" sz="4000" b="1" dirty="0" err="1" smtClean="0"/>
              <a:t>motakoa</a:t>
            </a:r>
            <a:r>
              <a:rPr lang="es-ES" sz="4000" b="1" dirty="0" smtClean="0"/>
              <a:t>” </a:t>
            </a:r>
            <a:r>
              <a:rPr lang="es-ES" sz="4000" b="1" dirty="0" err="1" smtClean="0"/>
              <a:t>erabiltzea</a:t>
            </a:r>
            <a:endParaRPr lang="es-ES" sz="4000" b="1" dirty="0"/>
          </a:p>
        </p:txBody>
      </p:sp>
      <p:sp>
        <p:nvSpPr>
          <p:cNvPr id="70659" name="Rectangle 3"/>
          <p:cNvSpPr>
            <a:spLocks noGrp="1" noChangeArrowheads="1"/>
          </p:cNvSpPr>
          <p:nvPr>
            <p:ph idx="1"/>
          </p:nvPr>
        </p:nvSpPr>
        <p:spPr>
          <a:xfrm>
            <a:off x="827584" y="2406353"/>
            <a:ext cx="7860288" cy="3902967"/>
          </a:xfrm>
        </p:spPr>
        <p:txBody>
          <a:bodyPr>
            <a:normAutofit/>
          </a:bodyPr>
          <a:lstStyle/>
          <a:p>
            <a:pPr marL="352425" indent="-352425" algn="just">
              <a:lnSpc>
                <a:spcPct val="125000"/>
              </a:lnSpc>
              <a:spcBef>
                <a:spcPts val="0"/>
              </a:spcBef>
            </a:pPr>
            <a:r>
              <a:rPr lang="es-ES" sz="2800" dirty="0" err="1" smtClean="0"/>
              <a:t>Planifika</a:t>
            </a:r>
            <a:r>
              <a:rPr lang="es-ES" sz="2800" dirty="0" smtClean="0"/>
              <a:t> </a:t>
            </a:r>
            <a:r>
              <a:rPr lang="es-ES" sz="2800" dirty="0" err="1" smtClean="0"/>
              <a:t>ezazu</a:t>
            </a:r>
            <a:r>
              <a:rPr lang="es-ES" sz="2800" dirty="0" smtClean="0"/>
              <a:t> </a:t>
            </a:r>
            <a:r>
              <a:rPr lang="es-ES" sz="2800" dirty="0" err="1" smtClean="0"/>
              <a:t>zure</a:t>
            </a:r>
            <a:r>
              <a:rPr lang="es-ES" sz="2800" dirty="0" smtClean="0"/>
              <a:t> </a:t>
            </a:r>
            <a:r>
              <a:rPr lang="es-ES" sz="2800" dirty="0" err="1" smtClean="0"/>
              <a:t>denbora</a:t>
            </a:r>
            <a:r>
              <a:rPr lang="es-ES" sz="2800" dirty="0" smtClean="0"/>
              <a:t>.</a:t>
            </a:r>
            <a:endParaRPr lang="es-ES" sz="2800" dirty="0"/>
          </a:p>
          <a:p>
            <a:pPr marL="352425" indent="-352425" algn="just">
              <a:lnSpc>
                <a:spcPct val="125000"/>
              </a:lnSpc>
              <a:spcBef>
                <a:spcPts val="0"/>
              </a:spcBef>
            </a:pPr>
            <a:r>
              <a:rPr lang="es-ES" sz="2800" dirty="0" err="1" smtClean="0"/>
              <a:t>Eskaini</a:t>
            </a:r>
            <a:r>
              <a:rPr lang="es-ES" sz="2800" dirty="0" smtClean="0"/>
              <a:t> </a:t>
            </a:r>
            <a:r>
              <a:rPr lang="es-ES" sz="2800" dirty="0" err="1" smtClean="0"/>
              <a:t>denbora</a:t>
            </a:r>
            <a:r>
              <a:rPr lang="es-ES" sz="2800" dirty="0" smtClean="0"/>
              <a:t> </a:t>
            </a:r>
            <a:r>
              <a:rPr lang="es-ES" sz="2800" dirty="0" err="1" smtClean="0"/>
              <a:t>gutxiago</a:t>
            </a:r>
            <a:r>
              <a:rPr lang="es-ES" sz="2800" dirty="0" smtClean="0"/>
              <a:t> </a:t>
            </a:r>
            <a:r>
              <a:rPr lang="es-ES" sz="2800" dirty="0" err="1" smtClean="0"/>
              <a:t>zure</a:t>
            </a:r>
            <a:r>
              <a:rPr lang="es-ES" sz="2800" dirty="0" smtClean="0"/>
              <a:t> </a:t>
            </a:r>
            <a:r>
              <a:rPr lang="es-ES" sz="2800" dirty="0" err="1" smtClean="0"/>
              <a:t>lanari</a:t>
            </a:r>
            <a:r>
              <a:rPr lang="es-ES" sz="2800" dirty="0" smtClean="0"/>
              <a:t> eta </a:t>
            </a:r>
            <a:r>
              <a:rPr lang="es-ES" sz="2800" dirty="0" err="1" smtClean="0"/>
              <a:t>gehiago</a:t>
            </a:r>
            <a:r>
              <a:rPr lang="es-ES" sz="2800" dirty="0" smtClean="0"/>
              <a:t> </a:t>
            </a:r>
            <a:r>
              <a:rPr lang="es-ES" sz="2800" dirty="0" err="1" smtClean="0"/>
              <a:t>zure</a:t>
            </a:r>
            <a:r>
              <a:rPr lang="es-ES" sz="2800" dirty="0" smtClean="0"/>
              <a:t> </a:t>
            </a:r>
            <a:r>
              <a:rPr lang="es-ES" sz="2800" dirty="0" err="1" smtClean="0"/>
              <a:t>bikoitekideari</a:t>
            </a:r>
            <a:r>
              <a:rPr lang="es-ES" sz="2800" dirty="0" smtClean="0"/>
              <a:t>, seme-</a:t>
            </a:r>
            <a:r>
              <a:rPr lang="es-ES" sz="2800" dirty="0" err="1" smtClean="0"/>
              <a:t>alabei</a:t>
            </a:r>
            <a:r>
              <a:rPr lang="es-ES" sz="2800" dirty="0" smtClean="0"/>
              <a:t>, </a:t>
            </a:r>
            <a:r>
              <a:rPr lang="es-ES" sz="2800" dirty="0" err="1" smtClean="0"/>
              <a:t>lagunei</a:t>
            </a:r>
            <a:r>
              <a:rPr lang="es-ES" sz="2800" dirty="0" smtClean="0"/>
              <a:t>, </a:t>
            </a:r>
            <a:r>
              <a:rPr lang="es-ES" sz="2800" dirty="0" err="1" smtClean="0"/>
              <a:t>zaletasunei</a:t>
            </a:r>
            <a:r>
              <a:rPr lang="es-ES" sz="2800" dirty="0" smtClean="0"/>
              <a:t>,...</a:t>
            </a:r>
            <a:endParaRPr lang="es-ES" sz="2800" dirty="0"/>
          </a:p>
          <a:p>
            <a:pPr marL="352425" indent="-352425" algn="just">
              <a:lnSpc>
                <a:spcPct val="125000"/>
              </a:lnSpc>
              <a:spcBef>
                <a:spcPts val="0"/>
              </a:spcBef>
            </a:pPr>
            <a:r>
              <a:rPr lang="es-ES" sz="2800" dirty="0" err="1" smtClean="0"/>
              <a:t>Ahalegindu</a:t>
            </a:r>
            <a:r>
              <a:rPr lang="es-ES" sz="2800" dirty="0" smtClean="0"/>
              <a:t> </a:t>
            </a:r>
            <a:r>
              <a:rPr lang="es-ES" sz="2800" dirty="0" err="1" smtClean="0"/>
              <a:t>lasaiago</a:t>
            </a:r>
            <a:r>
              <a:rPr lang="es-ES" sz="2800" dirty="0" smtClean="0"/>
              <a:t> </a:t>
            </a:r>
            <a:r>
              <a:rPr lang="es-ES" sz="2800" dirty="0" err="1" smtClean="0"/>
              <a:t>bizitzen</a:t>
            </a:r>
            <a:r>
              <a:rPr lang="es-ES" sz="2800" dirty="0" smtClean="0"/>
              <a:t>. </a:t>
            </a:r>
            <a:endParaRPr lang="es-ES" sz="2800" dirty="0"/>
          </a:p>
          <a:p>
            <a:pPr marL="352425" indent="-352425" algn="just">
              <a:lnSpc>
                <a:spcPct val="125000"/>
              </a:lnSpc>
              <a:spcBef>
                <a:spcPts val="0"/>
              </a:spcBef>
            </a:pPr>
            <a:r>
              <a:rPr lang="es-ES" sz="2800" dirty="0" err="1" smtClean="0"/>
              <a:t>Atsedenak</a:t>
            </a:r>
            <a:r>
              <a:rPr lang="es-ES" sz="2800" dirty="0" smtClean="0"/>
              <a:t> </a:t>
            </a:r>
            <a:r>
              <a:rPr lang="es-ES" sz="2800" dirty="0" err="1" smtClean="0"/>
              <a:t>hartu</a:t>
            </a:r>
            <a:endParaRPr lang="es-ES" sz="2800" dirty="0"/>
          </a:p>
          <a:p>
            <a:pPr marL="352425" indent="-352425" algn="just">
              <a:lnSpc>
                <a:spcPct val="125000"/>
              </a:lnSpc>
              <a:spcBef>
                <a:spcPts val="0"/>
              </a:spcBef>
            </a:pPr>
            <a:r>
              <a:rPr lang="es-ES" sz="2800" dirty="0" smtClean="0"/>
              <a:t>Izan </a:t>
            </a:r>
            <a:r>
              <a:rPr lang="es-ES" sz="2800" dirty="0" err="1" smtClean="0"/>
              <a:t>zaitez</a:t>
            </a:r>
            <a:r>
              <a:rPr lang="es-ES" sz="2800" dirty="0" smtClean="0"/>
              <a:t> </a:t>
            </a:r>
            <a:r>
              <a:rPr lang="es-ES" sz="2800" dirty="0" err="1" smtClean="0"/>
              <a:t>asertiboa</a:t>
            </a:r>
            <a:endParaRPr lang="es-E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16632"/>
            <a:ext cx="16192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764704"/>
            <a:ext cx="8230672" cy="1066800"/>
          </a:xfrm>
        </p:spPr>
        <p:txBody>
          <a:bodyPr/>
          <a:lstStyle/>
          <a:p>
            <a:pPr marL="542925" indent="-542925"/>
            <a:r>
              <a:rPr lang="es-ES" sz="4000" dirty="0" smtClean="0"/>
              <a:t>3</a:t>
            </a:r>
            <a:r>
              <a:rPr lang="es-ES" sz="4000" b="1" dirty="0" smtClean="0"/>
              <a:t>. </a:t>
            </a:r>
            <a:r>
              <a:rPr lang="es-ES" sz="4000" b="1" dirty="0"/>
              <a:t>	</a:t>
            </a:r>
            <a:r>
              <a:rPr lang="es-ES" sz="4000" b="1" dirty="0" smtClean="0"/>
              <a:t>Estresa </a:t>
            </a:r>
            <a:r>
              <a:rPr lang="es-ES" sz="4000" b="1" dirty="0" err="1" smtClean="0"/>
              <a:t>eragiteko</a:t>
            </a:r>
            <a:r>
              <a:rPr lang="es-ES" sz="4000" b="1" dirty="0" smtClean="0"/>
              <a:t> </a:t>
            </a:r>
            <a:r>
              <a:rPr lang="es-ES" sz="4000" b="1" dirty="0" err="1" smtClean="0"/>
              <a:t>faktoreak</a:t>
            </a:r>
            <a:endParaRPr lang="es-ES" sz="4000" b="1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2806902"/>
              </p:ext>
            </p:extLst>
          </p:nvPr>
        </p:nvGraphicFramePr>
        <p:xfrm>
          <a:off x="755576" y="2276872"/>
          <a:ext cx="7788280" cy="33269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16632"/>
            <a:ext cx="16192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1124744"/>
            <a:ext cx="8230672" cy="1066800"/>
          </a:xfrm>
        </p:spPr>
        <p:txBody>
          <a:bodyPr>
            <a:noAutofit/>
          </a:bodyPr>
          <a:lstStyle/>
          <a:p>
            <a:pPr>
              <a:lnSpc>
                <a:spcPct val="85000"/>
              </a:lnSpc>
            </a:pPr>
            <a:r>
              <a:rPr lang="es-ES_tradnl" sz="4000" dirty="0" smtClean="0"/>
              <a:t>3</a:t>
            </a:r>
            <a:r>
              <a:rPr lang="es-ES_tradnl" sz="4000" b="1" dirty="0" smtClean="0"/>
              <a:t>.1</a:t>
            </a:r>
            <a:r>
              <a:rPr lang="es-ES_tradnl" sz="4000" b="1" dirty="0"/>
              <a:t>. </a:t>
            </a:r>
            <a:r>
              <a:rPr lang="es-ES_tradnl" sz="4000" b="1" dirty="0" smtClean="0"/>
              <a:t>estresa </a:t>
            </a:r>
            <a:r>
              <a:rPr lang="es-ES_tradnl" sz="4000" b="1" dirty="0" err="1" smtClean="0"/>
              <a:t>agertzean</a:t>
            </a:r>
            <a:r>
              <a:rPr lang="es-ES_tradnl" sz="4000" b="1" dirty="0" smtClean="0"/>
              <a:t> </a:t>
            </a:r>
            <a:r>
              <a:rPr lang="es-ES_tradnl" sz="4000" b="1" dirty="0" err="1" smtClean="0"/>
              <a:t>eragina</a:t>
            </a:r>
            <a:r>
              <a:rPr lang="es-ES_tradnl" sz="4000" b="1" dirty="0" smtClean="0"/>
              <a:t> </a:t>
            </a:r>
            <a:r>
              <a:rPr lang="es-ES_tradnl" sz="4000" b="1" dirty="0" err="1" smtClean="0"/>
              <a:t>duten</a:t>
            </a:r>
            <a:r>
              <a:rPr lang="es-ES_tradnl" sz="4000" b="1" dirty="0" smtClean="0"/>
              <a:t> </a:t>
            </a:r>
            <a:r>
              <a:rPr lang="es-ES_tradnl" sz="4000" b="1" dirty="0" err="1" smtClean="0"/>
              <a:t>aldagaiak</a:t>
            </a:r>
            <a:endParaRPr lang="es-ES" sz="4000" dirty="0"/>
          </a:p>
        </p:txBody>
      </p:sp>
      <p:sp>
        <p:nvSpPr>
          <p:cNvPr id="72707" name="Rectangle 3"/>
          <p:cNvSpPr>
            <a:spLocks noGrp="1" noChangeArrowheads="1"/>
          </p:cNvSpPr>
          <p:nvPr>
            <p:ph idx="1"/>
          </p:nvPr>
        </p:nvSpPr>
        <p:spPr>
          <a:xfrm>
            <a:off x="899592" y="2334345"/>
            <a:ext cx="7788280" cy="3902967"/>
          </a:xfrm>
        </p:spPr>
        <p:txBody>
          <a:bodyPr/>
          <a:lstStyle/>
          <a:p>
            <a:pPr marL="450850" indent="-450850" algn="just">
              <a:lnSpc>
                <a:spcPct val="120000"/>
              </a:lnSpc>
              <a:spcBef>
                <a:spcPts val="0"/>
              </a:spcBef>
            </a:pPr>
            <a:r>
              <a:rPr lang="es-ES" sz="2800" dirty="0" err="1" smtClean="0"/>
              <a:t>Tratu</a:t>
            </a:r>
            <a:r>
              <a:rPr lang="es-ES" sz="2800" dirty="0" smtClean="0"/>
              <a:t> </a:t>
            </a:r>
            <a:r>
              <a:rPr lang="es-ES" sz="2800" dirty="0" err="1" smtClean="0"/>
              <a:t>zuzena</a:t>
            </a:r>
            <a:r>
              <a:rPr lang="es-ES" sz="2800" dirty="0" smtClean="0"/>
              <a:t> </a:t>
            </a:r>
            <a:r>
              <a:rPr lang="es-ES" sz="2800" dirty="0" err="1" smtClean="0"/>
              <a:t>pertsonekin</a:t>
            </a:r>
            <a:r>
              <a:rPr lang="es-ES" sz="2800" dirty="0" smtClean="0"/>
              <a:t>.</a:t>
            </a:r>
            <a:endParaRPr lang="es-ES" sz="2800" dirty="0"/>
          </a:p>
          <a:p>
            <a:pPr marL="450850" indent="-450850" algn="just">
              <a:lnSpc>
                <a:spcPct val="120000"/>
              </a:lnSpc>
              <a:spcBef>
                <a:spcPts val="0"/>
              </a:spcBef>
            </a:pPr>
            <a:r>
              <a:rPr lang="es-ES" sz="2800" dirty="0" err="1" smtClean="0"/>
              <a:t>Lan-bolumena</a:t>
            </a:r>
            <a:r>
              <a:rPr lang="es-ES" sz="2800" dirty="0" smtClean="0"/>
              <a:t>.</a:t>
            </a:r>
            <a:endParaRPr lang="es-ES" sz="2800" dirty="0"/>
          </a:p>
          <a:p>
            <a:pPr marL="450850" indent="-450850" algn="just">
              <a:lnSpc>
                <a:spcPct val="120000"/>
              </a:lnSpc>
              <a:spcBef>
                <a:spcPts val="0"/>
              </a:spcBef>
            </a:pPr>
            <a:r>
              <a:rPr lang="es-ES" sz="2800" dirty="0" err="1" smtClean="0"/>
              <a:t>Informazio</a:t>
            </a:r>
            <a:r>
              <a:rPr lang="es-ES" sz="2800" dirty="0" smtClean="0"/>
              <a:t> falta. </a:t>
            </a:r>
            <a:endParaRPr lang="es-ES" sz="2800" dirty="0"/>
          </a:p>
          <a:p>
            <a:pPr marL="450850" indent="-450850" algn="just">
              <a:lnSpc>
                <a:spcPct val="120000"/>
              </a:lnSpc>
              <a:spcBef>
                <a:spcPts val="0"/>
              </a:spcBef>
            </a:pPr>
            <a:r>
              <a:rPr lang="es-ES" sz="2800" dirty="0" err="1" smtClean="0"/>
              <a:t>Laguntza</a:t>
            </a:r>
            <a:r>
              <a:rPr lang="es-ES" sz="2800" dirty="0" smtClean="0"/>
              <a:t> </a:t>
            </a:r>
            <a:r>
              <a:rPr lang="es-ES" sz="2800" dirty="0" err="1" smtClean="0"/>
              <a:t>gutxi</a:t>
            </a:r>
            <a:r>
              <a:rPr lang="es-ES" sz="2800" dirty="0" smtClean="0"/>
              <a:t> </a:t>
            </a:r>
            <a:r>
              <a:rPr lang="es-ES" sz="2800" dirty="0" err="1" smtClean="0"/>
              <a:t>lanean</a:t>
            </a:r>
            <a:r>
              <a:rPr lang="es-ES" sz="2800" dirty="0" smtClean="0"/>
              <a:t>.</a:t>
            </a:r>
            <a:endParaRPr lang="es-ES" sz="2800" dirty="0"/>
          </a:p>
          <a:p>
            <a:pPr marL="450850" indent="-450850" algn="just">
              <a:lnSpc>
                <a:spcPct val="120000"/>
              </a:lnSpc>
              <a:spcBef>
                <a:spcPts val="0"/>
              </a:spcBef>
            </a:pPr>
            <a:r>
              <a:rPr lang="es-ES_tradnl" sz="2800" dirty="0" err="1" smtClean="0"/>
              <a:t>Norberari</a:t>
            </a:r>
            <a:r>
              <a:rPr lang="es-ES_tradnl" sz="2800" dirty="0" smtClean="0"/>
              <a:t> </a:t>
            </a:r>
            <a:r>
              <a:rPr lang="es-ES_tradnl" sz="2800" dirty="0" err="1" smtClean="0"/>
              <a:t>erantzukizun</a:t>
            </a:r>
            <a:r>
              <a:rPr lang="es-ES_tradnl" sz="2800" dirty="0" smtClean="0"/>
              <a:t> </a:t>
            </a:r>
            <a:r>
              <a:rPr lang="es-ES_tradnl" sz="2800" dirty="0" err="1" smtClean="0"/>
              <a:t>gehiegi</a:t>
            </a:r>
            <a:r>
              <a:rPr lang="es-ES_tradnl" sz="2800" dirty="0" smtClean="0"/>
              <a:t>  </a:t>
            </a:r>
            <a:r>
              <a:rPr lang="es-ES_tradnl" sz="2800" dirty="0" err="1" smtClean="0"/>
              <a:t>egoztea</a:t>
            </a:r>
            <a:r>
              <a:rPr lang="es-ES_tradnl" sz="2800" dirty="0" smtClean="0"/>
              <a:t>.</a:t>
            </a:r>
            <a:endParaRPr lang="es-ES_tradnl" sz="2800" dirty="0"/>
          </a:p>
          <a:p>
            <a:pPr marL="450850" indent="-450850" algn="just">
              <a:lnSpc>
                <a:spcPct val="120000"/>
              </a:lnSpc>
              <a:spcBef>
                <a:spcPts val="0"/>
              </a:spcBef>
            </a:pPr>
            <a:r>
              <a:rPr lang="es-ES_tradnl" sz="2800" dirty="0" err="1" smtClean="0"/>
              <a:t>Prestakuntza</a:t>
            </a:r>
            <a:r>
              <a:rPr lang="es-ES_tradnl" sz="2800" dirty="0" smtClean="0"/>
              <a:t> falta.</a:t>
            </a:r>
            <a:endParaRPr lang="es-ES" sz="2800" dirty="0"/>
          </a:p>
          <a:p>
            <a:pPr marL="450850" indent="-450850">
              <a:buFont typeface="Wingdings" pitchFamily="2" charset="2"/>
              <a:buNone/>
            </a:pPr>
            <a:endParaRPr lang="es-ES" sz="2800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116632"/>
            <a:ext cx="16192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764704"/>
            <a:ext cx="8230672" cy="1066800"/>
          </a:xfrm>
        </p:spPr>
        <p:txBody>
          <a:bodyPr/>
          <a:lstStyle/>
          <a:p>
            <a:r>
              <a:rPr lang="es-ES_tradnl" sz="4000" dirty="0" smtClean="0"/>
              <a:t>4</a:t>
            </a:r>
            <a:r>
              <a:rPr lang="es-ES_tradnl" sz="4000" b="1" dirty="0" smtClean="0"/>
              <a:t>.</a:t>
            </a:r>
            <a:r>
              <a:rPr lang="es-ES_tradnl" sz="4000" dirty="0" smtClean="0"/>
              <a:t> </a:t>
            </a:r>
            <a:r>
              <a:rPr lang="es-ES" sz="4000" b="1" dirty="0" smtClean="0"/>
              <a:t>Estresaren </a:t>
            </a:r>
            <a:r>
              <a:rPr lang="es-ES" sz="4000" b="1" dirty="0" err="1" smtClean="0"/>
              <a:t>prebentzio</a:t>
            </a:r>
            <a:r>
              <a:rPr lang="es-ES" sz="4000" b="1" dirty="0" smtClean="0"/>
              <a:t> </a:t>
            </a:r>
            <a:r>
              <a:rPr lang="es-ES" sz="4000" b="1" dirty="0" err="1" smtClean="0"/>
              <a:t>orokorra</a:t>
            </a:r>
            <a:endParaRPr lang="es-ES" dirty="0"/>
          </a:p>
        </p:txBody>
      </p:sp>
      <p:sp>
        <p:nvSpPr>
          <p:cNvPr id="73731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2190329"/>
            <a:ext cx="7572256" cy="3974975"/>
          </a:xfrm>
        </p:spPr>
        <p:txBody>
          <a:bodyPr>
            <a:normAutofit fontScale="92500" lnSpcReduction="20000"/>
          </a:bodyPr>
          <a:lstStyle/>
          <a:p>
            <a:pPr marL="450850" indent="-450850">
              <a:buSzPct val="70000"/>
            </a:pPr>
            <a:r>
              <a:rPr lang="es-ES" sz="2800" dirty="0"/>
              <a:t>Dieta.</a:t>
            </a:r>
          </a:p>
          <a:p>
            <a:pPr marL="450850" indent="-450850">
              <a:buSzPct val="70000"/>
            </a:pPr>
            <a:r>
              <a:rPr lang="es-ES" sz="2800" dirty="0" err="1" smtClean="0"/>
              <a:t>Ariketa</a:t>
            </a:r>
            <a:r>
              <a:rPr lang="es-ES" sz="2800" dirty="0" smtClean="0"/>
              <a:t> </a:t>
            </a:r>
            <a:r>
              <a:rPr lang="es-ES" sz="2800" dirty="0" err="1" smtClean="0"/>
              <a:t>fisikoa</a:t>
            </a:r>
            <a:r>
              <a:rPr lang="es-ES" sz="2800" dirty="0" smtClean="0"/>
              <a:t>.</a:t>
            </a:r>
            <a:endParaRPr lang="es-ES" sz="2800" dirty="0"/>
          </a:p>
          <a:p>
            <a:pPr marL="450850" indent="-450850">
              <a:buSzPct val="70000"/>
            </a:pPr>
            <a:r>
              <a:rPr lang="es-ES" sz="2800" dirty="0" smtClean="0"/>
              <a:t>Lo </a:t>
            </a:r>
            <a:r>
              <a:rPr lang="es-ES" sz="2800" dirty="0" err="1" smtClean="0"/>
              <a:t>egitea</a:t>
            </a:r>
            <a:r>
              <a:rPr lang="es-ES" sz="2800" dirty="0" smtClean="0"/>
              <a:t>.</a:t>
            </a:r>
            <a:endParaRPr lang="es-ES" sz="2800" dirty="0"/>
          </a:p>
          <a:p>
            <a:pPr marL="450850" indent="-450850">
              <a:buSzPct val="70000"/>
            </a:pPr>
            <a:r>
              <a:rPr lang="es-ES" sz="2800" dirty="0" err="1" smtClean="0"/>
              <a:t>Etxea</a:t>
            </a:r>
            <a:r>
              <a:rPr lang="es-ES" sz="2800" dirty="0" smtClean="0"/>
              <a:t>-lana </a:t>
            </a:r>
            <a:r>
              <a:rPr lang="es-ES" sz="2800" dirty="0" err="1" smtClean="0"/>
              <a:t>oreka</a:t>
            </a:r>
            <a:r>
              <a:rPr lang="es-ES" sz="2800" dirty="0" smtClean="0"/>
              <a:t>.</a:t>
            </a:r>
            <a:endParaRPr lang="es-ES" sz="2800" dirty="0"/>
          </a:p>
          <a:p>
            <a:pPr marL="450850" indent="-450850">
              <a:buSzPct val="70000"/>
            </a:pPr>
            <a:r>
              <a:rPr lang="es-ES" sz="2800" dirty="0" smtClean="0"/>
              <a:t> </a:t>
            </a:r>
            <a:r>
              <a:rPr lang="es-ES" sz="2800" dirty="0" err="1" smtClean="0"/>
              <a:t>Gizarte-bizitza</a:t>
            </a:r>
            <a:r>
              <a:rPr lang="es-ES" sz="2800" dirty="0" smtClean="0"/>
              <a:t>.</a:t>
            </a:r>
            <a:endParaRPr lang="es-ES" sz="2800" dirty="0"/>
          </a:p>
          <a:p>
            <a:pPr marL="450850" indent="-450850">
              <a:buSzPct val="70000"/>
            </a:pPr>
            <a:r>
              <a:rPr lang="es-ES" sz="2800" dirty="0" err="1" smtClean="0"/>
              <a:t>Aisialdia</a:t>
            </a:r>
            <a:r>
              <a:rPr lang="es-ES" sz="2800" dirty="0" smtClean="0"/>
              <a:t>.</a:t>
            </a:r>
            <a:endParaRPr lang="es-ES" sz="2800" dirty="0"/>
          </a:p>
          <a:p>
            <a:pPr marL="450850" indent="-450850">
              <a:buSzPct val="70000"/>
            </a:pPr>
            <a:r>
              <a:rPr lang="es-ES" sz="2800" dirty="0" err="1" smtClean="0"/>
              <a:t>Bizitza</a:t>
            </a:r>
            <a:r>
              <a:rPr lang="es-ES" sz="2800" dirty="0" smtClean="0"/>
              <a:t> </a:t>
            </a:r>
            <a:r>
              <a:rPr lang="es-ES" sz="2800" dirty="0" err="1" smtClean="0"/>
              <a:t>afektiboa</a:t>
            </a:r>
            <a:r>
              <a:rPr lang="es-ES" sz="2800" dirty="0" smtClean="0"/>
              <a:t>.</a:t>
            </a:r>
            <a:endParaRPr lang="es-ES" sz="2800" dirty="0"/>
          </a:p>
          <a:p>
            <a:pPr marL="450850" indent="-450850">
              <a:buSzPct val="70000"/>
            </a:pPr>
            <a:r>
              <a:rPr lang="es-ES" sz="2800" dirty="0" err="1" smtClean="0"/>
              <a:t>Laneko</a:t>
            </a:r>
            <a:r>
              <a:rPr lang="es-ES" sz="2800" dirty="0" smtClean="0"/>
              <a:t> </a:t>
            </a:r>
            <a:r>
              <a:rPr lang="es-ES" sz="2800" dirty="0" err="1" smtClean="0"/>
              <a:t>motibazioa</a:t>
            </a:r>
            <a:r>
              <a:rPr lang="es-ES" sz="2800" dirty="0" smtClean="0"/>
              <a:t>.</a:t>
            </a:r>
            <a:endParaRPr lang="es-ES" sz="2800" dirty="0"/>
          </a:p>
        </p:txBody>
      </p:sp>
      <p:pic>
        <p:nvPicPr>
          <p:cNvPr id="8194" name="Picture 2" descr="Resultado de imagen de prevención salu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2060848"/>
            <a:ext cx="4724833" cy="3539066"/>
          </a:xfrm>
          <a:prstGeom prst="rect">
            <a:avLst/>
          </a:prstGeom>
          <a:noFill/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16632"/>
            <a:ext cx="16192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482103" y="562000"/>
            <a:ext cx="8230672" cy="1066800"/>
          </a:xfrm>
        </p:spPr>
        <p:txBody>
          <a:bodyPr/>
          <a:lstStyle/>
          <a:p>
            <a:r>
              <a:rPr lang="es-ES" sz="4000" dirty="0" smtClean="0"/>
              <a:t>4</a:t>
            </a:r>
            <a:r>
              <a:rPr lang="es-ES" sz="4000" b="1" dirty="0" smtClean="0"/>
              <a:t>.1. </a:t>
            </a:r>
            <a:r>
              <a:rPr lang="es-ES" sz="4000" b="1" dirty="0" err="1" smtClean="0"/>
              <a:t>Motibazio</a:t>
            </a:r>
            <a:r>
              <a:rPr lang="es-ES" sz="4000" b="1" dirty="0" smtClean="0"/>
              <a:t> </a:t>
            </a:r>
            <a:r>
              <a:rPr lang="es-ES" sz="4000" b="1" dirty="0" err="1" smtClean="0"/>
              <a:t>motak</a:t>
            </a:r>
            <a:endParaRPr lang="es-ES" sz="4000" b="1" dirty="0"/>
          </a:p>
        </p:txBody>
      </p:sp>
      <p:sp>
        <p:nvSpPr>
          <p:cNvPr id="76803" name="Rectangle 3"/>
          <p:cNvSpPr>
            <a:spLocks noGrp="1" noChangeArrowheads="1"/>
          </p:cNvSpPr>
          <p:nvPr>
            <p:ph idx="1"/>
          </p:nvPr>
        </p:nvSpPr>
        <p:spPr>
          <a:xfrm>
            <a:off x="816168" y="2433737"/>
            <a:ext cx="8076312" cy="4523655"/>
          </a:xfrm>
        </p:spPr>
        <p:txBody>
          <a:bodyPr>
            <a:normAutofit/>
          </a:bodyPr>
          <a:lstStyle/>
          <a:p>
            <a:pPr marL="442913" indent="-442913">
              <a:lnSpc>
                <a:spcPct val="120000"/>
              </a:lnSpc>
              <a:spcBef>
                <a:spcPts val="0"/>
              </a:spcBef>
            </a:pPr>
            <a:r>
              <a:rPr lang="es-ES" sz="2800" dirty="0" err="1" smtClean="0"/>
              <a:t>Kanpokoak</a:t>
            </a:r>
            <a:endParaRPr lang="es-ES" sz="2800" dirty="0"/>
          </a:p>
          <a:p>
            <a:pPr marL="442913" indent="-442913">
              <a:lnSpc>
                <a:spcPct val="120000"/>
              </a:lnSpc>
              <a:spcBef>
                <a:spcPts val="0"/>
              </a:spcBef>
            </a:pPr>
            <a:r>
              <a:rPr lang="es-ES" sz="2800" dirty="0" err="1" smtClean="0"/>
              <a:t>Barrukoak</a:t>
            </a:r>
            <a:endParaRPr lang="es-ES" sz="2800" dirty="0"/>
          </a:p>
          <a:p>
            <a:pPr marL="442913" indent="-442913">
              <a:lnSpc>
                <a:spcPct val="120000"/>
              </a:lnSpc>
              <a:spcBef>
                <a:spcPts val="0"/>
              </a:spcBef>
            </a:pPr>
            <a:r>
              <a:rPr lang="es-ES" sz="2800" dirty="0" err="1" smtClean="0"/>
              <a:t>Garrantzitsuak</a:t>
            </a:r>
            <a:endParaRPr lang="es-ES" sz="2800" dirty="0"/>
          </a:p>
          <a:p>
            <a:pPr marL="442913" indent="-442913">
              <a:lnSpc>
                <a:spcPct val="120000"/>
              </a:lnSpc>
              <a:spcBef>
                <a:spcPts val="0"/>
              </a:spcBef>
              <a:buFont typeface="Wingdings" pitchFamily="2" charset="2"/>
              <a:buNone/>
            </a:pPr>
            <a:endParaRPr lang="es-ES" sz="1400" dirty="0"/>
          </a:p>
          <a:p>
            <a:pPr marL="3143250" lvl="2" indent="-450850">
              <a:lnSpc>
                <a:spcPct val="120000"/>
              </a:lnSpc>
              <a:spcBef>
                <a:spcPts val="0"/>
              </a:spcBef>
              <a:buSzPct val="65000"/>
            </a:pPr>
            <a:r>
              <a:rPr lang="es-ES" sz="2800" b="1" dirty="0" err="1" smtClean="0"/>
              <a:t>Orekaren</a:t>
            </a:r>
            <a:r>
              <a:rPr lang="es-ES" sz="2800" b="1" dirty="0" smtClean="0"/>
              <a:t> triada:</a:t>
            </a:r>
            <a:endParaRPr lang="es-ES" sz="2800" b="1" dirty="0"/>
          </a:p>
          <a:p>
            <a:pPr marL="442913" indent="-442913">
              <a:lnSpc>
                <a:spcPct val="12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es-ES" sz="2800" dirty="0"/>
              <a:t>					-  </a:t>
            </a:r>
            <a:r>
              <a:rPr lang="es-ES" sz="2800" dirty="0" smtClean="0"/>
              <a:t>Nahia: </a:t>
            </a:r>
            <a:r>
              <a:rPr lang="es-ES" sz="2800" dirty="0" err="1" smtClean="0"/>
              <a:t>jokaera</a:t>
            </a:r>
            <a:endParaRPr lang="es-ES" sz="2800" dirty="0"/>
          </a:p>
          <a:p>
            <a:pPr marL="442913" indent="-442913">
              <a:lnSpc>
                <a:spcPct val="12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es-ES" sz="2800" dirty="0"/>
              <a:t>					-  </a:t>
            </a:r>
            <a:r>
              <a:rPr lang="es-ES" sz="2800" dirty="0" err="1" smtClean="0"/>
              <a:t>Ahalmena</a:t>
            </a:r>
            <a:r>
              <a:rPr lang="es-ES" sz="2800" dirty="0" smtClean="0"/>
              <a:t>: </a:t>
            </a:r>
            <a:r>
              <a:rPr lang="es-ES" sz="2800" dirty="0" err="1" smtClean="0"/>
              <a:t>eskumenak</a:t>
            </a:r>
            <a:endParaRPr lang="es-ES" sz="2800" dirty="0"/>
          </a:p>
          <a:p>
            <a:pPr marL="442913" indent="-442913">
              <a:lnSpc>
                <a:spcPct val="120000"/>
              </a:lnSpc>
              <a:spcBef>
                <a:spcPts val="0"/>
              </a:spcBef>
              <a:buFont typeface="Wingdings" pitchFamily="2" charset="2"/>
              <a:buNone/>
            </a:pPr>
            <a:r>
              <a:rPr lang="es-ES" sz="2800" dirty="0"/>
              <a:t>					-  </a:t>
            </a:r>
            <a:r>
              <a:rPr lang="es-ES" sz="2800" dirty="0" err="1" smtClean="0"/>
              <a:t>Saria</a:t>
            </a:r>
            <a:endParaRPr lang="es-ES" sz="2800" dirty="0"/>
          </a:p>
          <a:p>
            <a:pPr marL="442913" indent="-442913">
              <a:buFont typeface="Wingdings" pitchFamily="2" charset="2"/>
              <a:buNone/>
            </a:pPr>
            <a:endParaRPr lang="es-ES" sz="2800" dirty="0"/>
          </a:p>
        </p:txBody>
      </p:sp>
      <p:sp>
        <p:nvSpPr>
          <p:cNvPr id="7170" name="AutoShape 2" descr="Resultado de imagen de afronta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7172" name="AutoShape 4" descr="Resultado de imagen de afronta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7174" name="Picture 6" descr="http://www.telefonodelaesperanza.org/imgs/178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1359" y="1772816"/>
            <a:ext cx="4533089" cy="2448272"/>
          </a:xfrm>
          <a:prstGeom prst="rect">
            <a:avLst/>
          </a:prstGeom>
          <a:noFill/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160338"/>
            <a:ext cx="16192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492668" y="764704"/>
            <a:ext cx="8230672" cy="1066800"/>
          </a:xfrm>
        </p:spPr>
        <p:txBody>
          <a:bodyPr>
            <a:normAutofit/>
          </a:bodyPr>
          <a:lstStyle/>
          <a:p>
            <a:pPr marL="541338" indent="-541338"/>
            <a:r>
              <a:rPr lang="es-ES" sz="4000" dirty="0" smtClean="0"/>
              <a:t>5</a:t>
            </a:r>
            <a:r>
              <a:rPr lang="es-ES" sz="4000" b="1" dirty="0" smtClean="0"/>
              <a:t>.</a:t>
            </a:r>
            <a:r>
              <a:rPr lang="es-ES" sz="4000" b="1" dirty="0"/>
              <a:t>	</a:t>
            </a:r>
            <a:r>
              <a:rPr lang="es-ES" sz="4000" b="1" dirty="0" err="1" smtClean="0"/>
              <a:t>Erregulazio</a:t>
            </a:r>
            <a:r>
              <a:rPr lang="es-ES" sz="4000" b="1" dirty="0" smtClean="0"/>
              <a:t> </a:t>
            </a:r>
            <a:r>
              <a:rPr lang="es-ES" sz="4000" b="1" dirty="0" err="1" smtClean="0"/>
              <a:t>emozionala</a:t>
            </a:r>
            <a:endParaRPr lang="es-ES" sz="4000" b="1" dirty="0"/>
          </a:p>
        </p:txBody>
      </p:sp>
      <p:sp>
        <p:nvSpPr>
          <p:cNvPr id="59395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2564904"/>
            <a:ext cx="8076312" cy="3470919"/>
          </a:xfrm>
        </p:spPr>
        <p:txBody>
          <a:bodyPr/>
          <a:lstStyle/>
          <a:p>
            <a:pPr marL="450850" indent="-450850" algn="just">
              <a:lnSpc>
                <a:spcPct val="120000"/>
              </a:lnSpc>
              <a:buSzPct val="75000"/>
            </a:pPr>
            <a:r>
              <a:rPr lang="es-ES" sz="2800" dirty="0" err="1" smtClean="0"/>
              <a:t>Norberaren</a:t>
            </a:r>
            <a:r>
              <a:rPr lang="es-ES" sz="2800" dirty="0" smtClean="0"/>
              <a:t> </a:t>
            </a:r>
            <a:r>
              <a:rPr lang="es-ES" sz="2800" dirty="0" err="1" smtClean="0"/>
              <a:t>emozioen</a:t>
            </a:r>
            <a:r>
              <a:rPr lang="es-ES" sz="2800" dirty="0" smtClean="0"/>
              <a:t> </a:t>
            </a:r>
            <a:r>
              <a:rPr lang="es-ES" sz="2800" dirty="0" err="1" smtClean="0"/>
              <a:t>adierazpen</a:t>
            </a:r>
            <a:r>
              <a:rPr lang="es-ES" sz="2800" dirty="0" smtClean="0"/>
              <a:t> </a:t>
            </a:r>
            <a:r>
              <a:rPr lang="es-ES" sz="2800" dirty="0" err="1" smtClean="0"/>
              <a:t>egokia</a:t>
            </a:r>
            <a:r>
              <a:rPr lang="es-ES" sz="2800" dirty="0" smtClean="0"/>
              <a:t> da, </a:t>
            </a:r>
            <a:r>
              <a:rPr lang="es-ES" sz="2800" dirty="0" err="1" smtClean="0"/>
              <a:t>horiek</a:t>
            </a:r>
            <a:r>
              <a:rPr lang="es-ES" sz="2800" dirty="0" smtClean="0"/>
              <a:t> </a:t>
            </a:r>
            <a:r>
              <a:rPr lang="es-ES" sz="2800" dirty="0" err="1" smtClean="0"/>
              <a:t>laguntzarako</a:t>
            </a:r>
            <a:r>
              <a:rPr lang="es-ES" sz="2800" dirty="0" smtClean="0"/>
              <a:t> </a:t>
            </a:r>
            <a:r>
              <a:rPr lang="es-ES" sz="2800" dirty="0" err="1" smtClean="0"/>
              <a:t>izatea</a:t>
            </a:r>
            <a:r>
              <a:rPr lang="es-ES" sz="2800" dirty="0" smtClean="0"/>
              <a:t> eta </a:t>
            </a:r>
            <a:r>
              <a:rPr lang="es-ES" sz="2800" dirty="0" err="1" smtClean="0"/>
              <a:t>besteekiko</a:t>
            </a:r>
            <a:r>
              <a:rPr lang="es-ES" sz="2800" dirty="0" smtClean="0"/>
              <a:t> </a:t>
            </a:r>
            <a:r>
              <a:rPr lang="es-ES" sz="2800" dirty="0" err="1" smtClean="0"/>
              <a:t>harremanak</a:t>
            </a:r>
            <a:r>
              <a:rPr lang="es-ES" sz="2800" dirty="0" smtClean="0"/>
              <a:t> </a:t>
            </a:r>
            <a:r>
              <a:rPr lang="es-ES" sz="2800" dirty="0" err="1" smtClean="0"/>
              <a:t>erraztea</a:t>
            </a:r>
            <a:r>
              <a:rPr lang="es-ES" sz="2800" dirty="0" smtClean="0"/>
              <a:t> </a:t>
            </a:r>
            <a:r>
              <a:rPr lang="es-ES" sz="2800" dirty="0" err="1" smtClean="0"/>
              <a:t>lortuz</a:t>
            </a:r>
            <a:r>
              <a:rPr lang="es-ES" sz="2800" dirty="0" smtClean="0"/>
              <a:t>.</a:t>
            </a:r>
            <a:endParaRPr lang="es-ES" sz="3600" dirty="0"/>
          </a:p>
        </p:txBody>
      </p:sp>
      <p:sp>
        <p:nvSpPr>
          <p:cNvPr id="59396" name="Rectangle 4"/>
          <p:cNvSpPr>
            <a:spLocks noChangeArrowheads="1"/>
          </p:cNvSpPr>
          <p:nvPr/>
        </p:nvSpPr>
        <p:spPr bwMode="auto">
          <a:xfrm>
            <a:off x="352104" y="4725144"/>
            <a:ext cx="8568952" cy="122555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s-ES" sz="2800" b="1" dirty="0" err="1" smtClean="0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Erregulazio</a:t>
            </a:r>
            <a:r>
              <a:rPr lang="es-ES" sz="2800" b="1" dirty="0" smtClean="0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s-ES" sz="2800" b="1" dirty="0" err="1" smtClean="0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emozionala</a:t>
            </a:r>
            <a:r>
              <a:rPr lang="es-ES" sz="2800" b="1" dirty="0" smtClean="0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s-ES" sz="2800" b="1" dirty="0" err="1" smtClean="0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bizitza</a:t>
            </a:r>
            <a:r>
              <a:rPr lang="es-ES" sz="2800" b="1" dirty="0" smtClean="0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 </a:t>
            </a:r>
          </a:p>
          <a:p>
            <a:pPr algn="ctr"/>
            <a:r>
              <a:rPr lang="es-ES" sz="2800" b="1" dirty="0" err="1" smtClean="0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osoko</a:t>
            </a:r>
            <a:r>
              <a:rPr lang="es-ES" sz="2800" b="1" dirty="0" smtClean="0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 </a:t>
            </a:r>
            <a:r>
              <a:rPr lang="es-ES" sz="2800" b="1" dirty="0" err="1" smtClean="0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ikasketa</a:t>
            </a:r>
            <a:r>
              <a:rPr lang="es-ES" sz="2800" b="1" dirty="0" smtClean="0">
                <a:solidFill>
                  <a:srgbClr val="002060"/>
                </a:solidFill>
                <a:latin typeface="Times New Roman" pitchFamily="18" charset="0"/>
                <a:cs typeface="Arial" charset="0"/>
              </a:rPr>
              <a:t> da</a:t>
            </a:r>
            <a:endParaRPr lang="es-ES" sz="2800" b="1" dirty="0">
              <a:solidFill>
                <a:srgbClr val="002060"/>
              </a:solidFill>
              <a:latin typeface="Times New Roman" pitchFamily="18" charset="0"/>
              <a:cs typeface="Arial" charset="0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3230" y="116632"/>
            <a:ext cx="16192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967806"/>
            <a:ext cx="8230672" cy="1066800"/>
          </a:xfrm>
        </p:spPr>
        <p:txBody>
          <a:bodyPr>
            <a:noAutofit/>
          </a:bodyPr>
          <a:lstStyle/>
          <a:p>
            <a:pPr>
              <a:lnSpc>
                <a:spcPct val="85000"/>
              </a:lnSpc>
              <a:tabLst>
                <a:tab pos="3489325" algn="l"/>
              </a:tabLst>
            </a:pPr>
            <a:r>
              <a:rPr lang="es-ES" sz="4000" dirty="0" smtClean="0"/>
              <a:t>5</a:t>
            </a:r>
            <a:r>
              <a:rPr lang="es-ES" sz="4000" b="1" dirty="0" smtClean="0"/>
              <a:t>.1. </a:t>
            </a:r>
            <a:r>
              <a:rPr lang="es-ES" sz="4000" b="1" dirty="0" err="1" smtClean="0"/>
              <a:t>Emozioen</a:t>
            </a:r>
            <a:r>
              <a:rPr lang="es-ES" sz="4000" b="1" dirty="0" smtClean="0"/>
              <a:t> </a:t>
            </a:r>
            <a:r>
              <a:rPr lang="es-ES" sz="4000" b="1" dirty="0" err="1" smtClean="0"/>
              <a:t>adierazpen</a:t>
            </a:r>
            <a:r>
              <a:rPr lang="es-ES" sz="4000" b="1" dirty="0" smtClean="0"/>
              <a:t> </a:t>
            </a:r>
            <a:r>
              <a:rPr lang="es-ES" sz="4000" b="1" dirty="0" err="1" smtClean="0"/>
              <a:t>egokia</a:t>
            </a:r>
            <a:endParaRPr lang="es-ES" sz="4000" b="1" dirty="0"/>
          </a:p>
        </p:txBody>
      </p:sp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2132856"/>
            <a:ext cx="8076312" cy="4032448"/>
          </a:xfrm>
        </p:spPr>
        <p:txBody>
          <a:bodyPr>
            <a:normAutofit lnSpcReduction="10000"/>
          </a:bodyPr>
          <a:lstStyle/>
          <a:p>
            <a:pPr marL="0" indent="0" algn="just">
              <a:buFont typeface="Wingdings" pitchFamily="2" charset="2"/>
              <a:buNone/>
            </a:pPr>
            <a:r>
              <a:rPr lang="es-ES" sz="2800" dirty="0" err="1" smtClean="0"/>
              <a:t>Gure</a:t>
            </a:r>
            <a:r>
              <a:rPr lang="es-ES" sz="2800" dirty="0" smtClean="0"/>
              <a:t> </a:t>
            </a:r>
            <a:r>
              <a:rPr lang="es-ES" sz="2800" dirty="0" err="1" smtClean="0"/>
              <a:t>emozioak</a:t>
            </a:r>
            <a:r>
              <a:rPr lang="es-ES" sz="2800" dirty="0" smtClean="0"/>
              <a:t> </a:t>
            </a:r>
            <a:r>
              <a:rPr lang="es-ES" sz="2800" dirty="0" err="1" smtClean="0"/>
              <a:t>erregulatzen</a:t>
            </a:r>
            <a:r>
              <a:rPr lang="es-ES" sz="2800" dirty="0" smtClean="0"/>
              <a:t> </a:t>
            </a:r>
            <a:r>
              <a:rPr lang="es-ES" sz="2800" dirty="0" err="1" smtClean="0"/>
              <a:t>ikasteko</a:t>
            </a:r>
            <a:r>
              <a:rPr lang="es-ES" sz="2800" dirty="0" smtClean="0"/>
              <a:t>:</a:t>
            </a:r>
            <a:endParaRPr lang="es-ES" sz="2800" dirty="0"/>
          </a:p>
          <a:p>
            <a:pPr marL="915988" lvl="1" indent="-471488" algn="just">
              <a:lnSpc>
                <a:spcPct val="115000"/>
              </a:lnSpc>
            </a:pPr>
            <a:r>
              <a:rPr lang="es-ES" dirty="0" err="1" smtClean="0"/>
              <a:t>Zein</a:t>
            </a:r>
            <a:r>
              <a:rPr lang="es-ES" dirty="0" smtClean="0"/>
              <a:t> da </a:t>
            </a:r>
            <a:r>
              <a:rPr lang="es-ES" dirty="0" err="1" smtClean="0"/>
              <a:t>orain</a:t>
            </a:r>
            <a:r>
              <a:rPr lang="es-ES" dirty="0" smtClean="0"/>
              <a:t> </a:t>
            </a:r>
            <a:r>
              <a:rPr lang="es-ES" dirty="0" err="1" smtClean="0"/>
              <a:t>sentitzen</a:t>
            </a:r>
            <a:r>
              <a:rPr lang="es-ES" dirty="0" smtClean="0"/>
              <a:t> </a:t>
            </a:r>
            <a:r>
              <a:rPr lang="es-ES" dirty="0" err="1" smtClean="0"/>
              <a:t>ari</a:t>
            </a:r>
            <a:r>
              <a:rPr lang="es-ES" dirty="0" smtClean="0"/>
              <a:t> </a:t>
            </a:r>
            <a:r>
              <a:rPr lang="es-ES" dirty="0" err="1" smtClean="0"/>
              <a:t>naizen</a:t>
            </a:r>
            <a:r>
              <a:rPr lang="es-ES" dirty="0" smtClean="0"/>
              <a:t> </a:t>
            </a:r>
            <a:r>
              <a:rPr lang="es-ES" dirty="0" err="1" smtClean="0"/>
              <a:t>emozioa</a:t>
            </a:r>
            <a:r>
              <a:rPr lang="es-ES" dirty="0" smtClean="0"/>
              <a:t> (</a:t>
            </a:r>
            <a:r>
              <a:rPr lang="es-ES" dirty="0" err="1" smtClean="0"/>
              <a:t>beldurra</a:t>
            </a:r>
            <a:r>
              <a:rPr lang="es-ES" dirty="0" smtClean="0"/>
              <a:t>, </a:t>
            </a:r>
            <a:r>
              <a:rPr lang="es-ES" dirty="0" err="1" smtClean="0"/>
              <a:t>antsietatea</a:t>
            </a:r>
            <a:r>
              <a:rPr lang="es-ES" dirty="0" smtClean="0"/>
              <a:t>, </a:t>
            </a:r>
            <a:r>
              <a:rPr lang="es-ES" dirty="0" err="1" smtClean="0"/>
              <a:t>alaitasuna</a:t>
            </a:r>
            <a:r>
              <a:rPr lang="es-ES" dirty="0" smtClean="0"/>
              <a:t>,…)</a:t>
            </a:r>
            <a:endParaRPr lang="es-ES" dirty="0"/>
          </a:p>
          <a:p>
            <a:pPr marL="915988" lvl="1" indent="-471488" algn="just">
              <a:lnSpc>
                <a:spcPct val="115000"/>
              </a:lnSpc>
            </a:pPr>
            <a:r>
              <a:rPr lang="es-ES" dirty="0" err="1" smtClean="0"/>
              <a:t>Zer</a:t>
            </a:r>
            <a:r>
              <a:rPr lang="es-ES" dirty="0" smtClean="0"/>
              <a:t> </a:t>
            </a:r>
            <a:r>
              <a:rPr lang="es-ES" dirty="0" err="1" smtClean="0"/>
              <a:t>egiten</a:t>
            </a:r>
            <a:r>
              <a:rPr lang="es-ES" dirty="0" smtClean="0"/>
              <a:t> </a:t>
            </a:r>
            <a:r>
              <a:rPr lang="es-ES" dirty="0" err="1" smtClean="0"/>
              <a:t>dut</a:t>
            </a:r>
            <a:r>
              <a:rPr lang="es-ES" dirty="0" smtClean="0"/>
              <a:t> </a:t>
            </a:r>
            <a:r>
              <a:rPr lang="es-ES" dirty="0" err="1" smtClean="0"/>
              <a:t>emozio</a:t>
            </a:r>
            <a:r>
              <a:rPr lang="es-ES" dirty="0" smtClean="0"/>
              <a:t> </a:t>
            </a:r>
            <a:r>
              <a:rPr lang="es-ES" dirty="0" err="1" smtClean="0"/>
              <a:t>hori</a:t>
            </a:r>
            <a:r>
              <a:rPr lang="es-ES" dirty="0" smtClean="0"/>
              <a:t> </a:t>
            </a:r>
            <a:r>
              <a:rPr lang="es-ES" dirty="0" err="1" smtClean="0"/>
              <a:t>sentitzen</a:t>
            </a:r>
            <a:r>
              <a:rPr lang="es-ES" dirty="0" smtClean="0"/>
              <a:t> </a:t>
            </a:r>
            <a:r>
              <a:rPr lang="es-ES" dirty="0" err="1" smtClean="0"/>
              <a:t>dudanean</a:t>
            </a:r>
            <a:r>
              <a:rPr lang="es-ES" dirty="0" smtClean="0"/>
              <a:t>.</a:t>
            </a:r>
            <a:endParaRPr lang="es-ES" dirty="0"/>
          </a:p>
          <a:p>
            <a:pPr marL="915988" lvl="1" indent="-471488" algn="just">
              <a:lnSpc>
                <a:spcPct val="115000"/>
              </a:lnSpc>
            </a:pPr>
            <a:r>
              <a:rPr lang="es-ES" dirty="0" err="1" smtClean="0"/>
              <a:t>Zeintzuk</a:t>
            </a:r>
            <a:r>
              <a:rPr lang="es-ES" dirty="0" smtClean="0"/>
              <a:t> </a:t>
            </a:r>
            <a:r>
              <a:rPr lang="es-ES" dirty="0" err="1" smtClean="0"/>
              <a:t>dira</a:t>
            </a:r>
            <a:r>
              <a:rPr lang="es-ES" dirty="0" smtClean="0"/>
              <a:t> </a:t>
            </a:r>
            <a:r>
              <a:rPr lang="es-ES" dirty="0" err="1" smtClean="0"/>
              <a:t>dituen</a:t>
            </a:r>
            <a:r>
              <a:rPr lang="es-ES" dirty="0" smtClean="0"/>
              <a:t> </a:t>
            </a:r>
            <a:r>
              <a:rPr lang="es-ES" dirty="0" err="1" smtClean="0"/>
              <a:t>ondorio</a:t>
            </a:r>
            <a:r>
              <a:rPr lang="es-ES" dirty="0" smtClean="0"/>
              <a:t> </a:t>
            </a:r>
            <a:r>
              <a:rPr lang="es-ES" dirty="0" err="1" smtClean="0"/>
              <a:t>positiboak</a:t>
            </a:r>
            <a:r>
              <a:rPr lang="es-ES" dirty="0" smtClean="0"/>
              <a:t> </a:t>
            </a:r>
            <a:r>
              <a:rPr lang="es-ES" dirty="0" err="1" smtClean="0"/>
              <a:t>edo</a:t>
            </a:r>
            <a:r>
              <a:rPr lang="es-ES" dirty="0" smtClean="0"/>
              <a:t> </a:t>
            </a:r>
            <a:r>
              <a:rPr lang="es-ES" dirty="0" err="1" smtClean="0"/>
              <a:t>negatiboak</a:t>
            </a:r>
            <a:r>
              <a:rPr lang="es-ES" dirty="0" smtClean="0"/>
              <a:t>.</a:t>
            </a:r>
            <a:endParaRPr lang="es-ES" dirty="0"/>
          </a:p>
          <a:p>
            <a:pPr marL="915988" lvl="1" indent="-471488" algn="just">
              <a:lnSpc>
                <a:spcPct val="115000"/>
              </a:lnSpc>
            </a:pPr>
            <a:r>
              <a:rPr lang="es-ES" dirty="0" err="1" smtClean="0"/>
              <a:t>Eraginak</a:t>
            </a:r>
            <a:r>
              <a:rPr lang="es-ES" dirty="0" smtClean="0"/>
              <a:t> </a:t>
            </a:r>
            <a:r>
              <a:rPr lang="es-ES" dirty="0" err="1" smtClean="0"/>
              <a:t>negatiboak</a:t>
            </a:r>
            <a:r>
              <a:rPr lang="es-ES" dirty="0" smtClean="0"/>
              <a:t> </a:t>
            </a:r>
            <a:r>
              <a:rPr lang="es-ES" dirty="0" err="1" smtClean="0"/>
              <a:t>badira</a:t>
            </a:r>
            <a:r>
              <a:rPr lang="es-ES" dirty="0" smtClean="0"/>
              <a:t>, </a:t>
            </a:r>
            <a:r>
              <a:rPr lang="es-ES" dirty="0" err="1" smtClean="0"/>
              <a:t>zein</a:t>
            </a:r>
            <a:r>
              <a:rPr lang="es-ES" dirty="0" smtClean="0"/>
              <a:t> da </a:t>
            </a:r>
            <a:r>
              <a:rPr lang="es-ES" dirty="0" err="1" smtClean="0"/>
              <a:t>erabil</a:t>
            </a:r>
            <a:r>
              <a:rPr lang="es-ES" dirty="0" smtClean="0"/>
              <a:t> </a:t>
            </a:r>
            <a:r>
              <a:rPr lang="es-ES" dirty="0" err="1" smtClean="0"/>
              <a:t>dezakedan</a:t>
            </a:r>
            <a:r>
              <a:rPr lang="es-ES" dirty="0" smtClean="0"/>
              <a:t> </a:t>
            </a:r>
            <a:r>
              <a:rPr lang="es-ES" dirty="0" err="1" smtClean="0"/>
              <a:t>beste</a:t>
            </a:r>
            <a:r>
              <a:rPr lang="es-ES" dirty="0" smtClean="0"/>
              <a:t> </a:t>
            </a:r>
            <a:r>
              <a:rPr lang="es-ES" dirty="0" err="1" smtClean="0"/>
              <a:t>adierazpen</a:t>
            </a:r>
            <a:r>
              <a:rPr lang="es-ES" dirty="0" smtClean="0"/>
              <a:t>-era.</a:t>
            </a:r>
            <a:endParaRPr lang="es-ES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16632"/>
            <a:ext cx="16192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30672" cy="1066800"/>
          </a:xfrm>
        </p:spPr>
        <p:txBody>
          <a:bodyPr>
            <a:normAutofit/>
          </a:bodyPr>
          <a:lstStyle/>
          <a:p>
            <a:pPr algn="ctr"/>
            <a:r>
              <a:rPr lang="es-ES" sz="4000" b="1" dirty="0" smtClean="0">
                <a:latin typeface="Constantia" pitchFamily="18" charset="0"/>
              </a:rPr>
              <a:t>6. </a:t>
            </a:r>
            <a:r>
              <a:rPr lang="es-ES" sz="4000" b="1" dirty="0" err="1" smtClean="0">
                <a:latin typeface="Constantia" pitchFamily="18" charset="0"/>
              </a:rPr>
              <a:t>Frustrazioa</a:t>
            </a:r>
            <a:endParaRPr lang="es-ES" sz="4000" b="1" dirty="0">
              <a:latin typeface="Constantia" pitchFamily="18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4294967295"/>
          </p:nvPr>
        </p:nvSpPr>
        <p:spPr>
          <a:xfrm>
            <a:off x="683567" y="2780928"/>
            <a:ext cx="4608513" cy="2892425"/>
          </a:xfrm>
        </p:spPr>
        <p:txBody>
          <a:bodyPr>
            <a:normAutofit/>
          </a:bodyPr>
          <a:lstStyle/>
          <a:p>
            <a:pPr marL="534988" indent="-534988">
              <a:lnSpc>
                <a:spcPct val="114000"/>
              </a:lnSpc>
            </a:pPr>
            <a:r>
              <a:rPr lang="es-ES" dirty="0" err="1" smtClean="0">
                <a:latin typeface="Times New Roman" pitchFamily="18" charset="0"/>
                <a:cs typeface="Times New Roman" pitchFamily="18" charset="0"/>
              </a:rPr>
              <a:t>Haserrekuntza</a:t>
            </a:r>
            <a:r>
              <a:rPr lang="es-E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dirty="0" err="1" smtClean="0">
                <a:latin typeface="Times New Roman" pitchFamily="18" charset="0"/>
                <a:cs typeface="Times New Roman" pitchFamily="18" charset="0"/>
              </a:rPr>
              <a:t>eragiten</a:t>
            </a:r>
            <a:r>
              <a:rPr lang="es-E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dirty="0" err="1" smtClean="0">
                <a:latin typeface="Times New Roman" pitchFamily="18" charset="0"/>
                <a:cs typeface="Times New Roman" pitchFamily="18" charset="0"/>
              </a:rPr>
              <a:t>digu</a:t>
            </a:r>
            <a:r>
              <a:rPr lang="es-E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dirty="0" err="1" smtClean="0">
                <a:latin typeface="Times New Roman" pitchFamily="18" charset="0"/>
                <a:cs typeface="Times New Roman" pitchFamily="18" charset="0"/>
              </a:rPr>
              <a:t>ezin</a:t>
            </a:r>
            <a:r>
              <a:rPr lang="es-E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dirty="0" err="1" smtClean="0">
                <a:latin typeface="Times New Roman" pitchFamily="18" charset="0"/>
                <a:cs typeface="Times New Roman" pitchFamily="18" charset="0"/>
              </a:rPr>
              <a:t>dugulako</a:t>
            </a:r>
            <a:r>
              <a:rPr lang="es-E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dirty="0" err="1" smtClean="0">
                <a:latin typeface="Times New Roman" pitchFamily="18" charset="0"/>
                <a:cs typeface="Times New Roman" pitchFamily="18" charset="0"/>
              </a:rPr>
              <a:t>nahi</a:t>
            </a:r>
            <a:r>
              <a:rPr lang="es-E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dirty="0" err="1" smtClean="0">
                <a:latin typeface="Times New Roman" pitchFamily="18" charset="0"/>
                <a:cs typeface="Times New Roman" pitchFamily="18" charset="0"/>
              </a:rPr>
              <a:t>duguna</a:t>
            </a:r>
            <a:r>
              <a:rPr lang="es-E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dirty="0" err="1" smtClean="0">
                <a:latin typeface="Times New Roman" pitchFamily="18" charset="0"/>
                <a:cs typeface="Times New Roman" pitchFamily="18" charset="0"/>
              </a:rPr>
              <a:t>lortu</a:t>
            </a:r>
            <a:r>
              <a:rPr lang="es-E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s-E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42" name="Picture 2" descr="http://ts1.mm.bing.net/th?&amp;id=HN.608008962617708328&amp;w=300&amp;h=300&amp;c=0&amp;pid=1.9&amp;rs=0&amp;p=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1772816"/>
            <a:ext cx="3096344" cy="3096344"/>
          </a:xfrm>
          <a:prstGeom prst="rect">
            <a:avLst/>
          </a:prstGeom>
          <a:noFill/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88640"/>
            <a:ext cx="16192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1560" y="1196752"/>
            <a:ext cx="8001000" cy="1143000"/>
          </a:xfrm>
        </p:spPr>
        <p:txBody>
          <a:bodyPr>
            <a:noAutofit/>
          </a:bodyPr>
          <a:lstStyle/>
          <a:p>
            <a:pPr algn="ctr">
              <a:lnSpc>
                <a:spcPct val="85000"/>
              </a:lnSpc>
            </a:pPr>
            <a:r>
              <a:rPr lang="es-ES" sz="4000" b="1" cap="small" dirty="0" smtClean="0">
                <a:latin typeface="Constantia" pitchFamily="18" charset="0"/>
              </a:rPr>
              <a:t>6.1. </a:t>
            </a:r>
            <a:r>
              <a:rPr lang="es-ES" sz="4000" b="1" cap="small" dirty="0" err="1" smtClean="0">
                <a:latin typeface="Constantia" pitchFamily="18" charset="0"/>
              </a:rPr>
              <a:t>frustrazioarekiko</a:t>
            </a:r>
            <a:r>
              <a:rPr lang="es-ES" sz="4000" b="1" cap="small" dirty="0" smtClean="0">
                <a:latin typeface="Constantia" pitchFamily="18" charset="0"/>
              </a:rPr>
              <a:t> </a:t>
            </a:r>
            <a:r>
              <a:rPr lang="es-ES" sz="4000" b="1" cap="small" dirty="0" err="1" smtClean="0">
                <a:latin typeface="Constantia" pitchFamily="18" charset="0"/>
              </a:rPr>
              <a:t>tolerantzia</a:t>
            </a:r>
            <a:r>
              <a:rPr lang="es-ES" sz="4000" b="1" cap="small" dirty="0" smtClean="0">
                <a:latin typeface="Constantia" pitchFamily="18" charset="0"/>
              </a:rPr>
              <a:t> </a:t>
            </a:r>
            <a:r>
              <a:rPr lang="es-ES" sz="4000" b="1" cap="small" dirty="0" err="1" smtClean="0">
                <a:latin typeface="Constantia" pitchFamily="18" charset="0"/>
              </a:rPr>
              <a:t>baxua</a:t>
            </a:r>
            <a:endParaRPr lang="es-ES" sz="4000" b="1" cap="small" dirty="0">
              <a:latin typeface="Constantia" pitchFamily="18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4294967295"/>
          </p:nvPr>
        </p:nvSpPr>
        <p:spPr>
          <a:xfrm>
            <a:off x="683568" y="2543373"/>
            <a:ext cx="7992888" cy="3261891"/>
          </a:xfrm>
        </p:spPr>
        <p:txBody>
          <a:bodyPr>
            <a:normAutofit/>
          </a:bodyPr>
          <a:lstStyle/>
          <a:p>
            <a:pPr marL="534988" indent="-534988" algn="just" fontAlgn="base">
              <a:lnSpc>
                <a:spcPct val="124000"/>
              </a:lnSpc>
              <a:spcBef>
                <a:spcPts val="0"/>
              </a:spcBef>
            </a:pPr>
            <a:r>
              <a:rPr lang="es-ES" sz="2800" dirty="0" err="1" smtClean="0">
                <a:latin typeface="Times New Roman" pitchFamily="18" charset="0"/>
                <a:cs typeface="Times New Roman" pitchFamily="18" charset="0"/>
              </a:rPr>
              <a:t>Emozioak</a:t>
            </a:r>
            <a:r>
              <a:rPr lang="es-E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800" dirty="0" err="1" smtClean="0">
                <a:latin typeface="Times New Roman" pitchFamily="18" charset="0"/>
                <a:cs typeface="Times New Roman" pitchFamily="18" charset="0"/>
              </a:rPr>
              <a:t>kontrolatzeko</a:t>
            </a:r>
            <a:r>
              <a:rPr lang="es-E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800" dirty="0" err="1" smtClean="0">
                <a:latin typeface="Times New Roman" pitchFamily="18" charset="0"/>
                <a:cs typeface="Times New Roman" pitchFamily="18" charset="0"/>
              </a:rPr>
              <a:t>zailtasunak</a:t>
            </a:r>
            <a:r>
              <a:rPr lang="es-E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800" dirty="0" err="1" smtClean="0">
                <a:latin typeface="Times New Roman" pitchFamily="18" charset="0"/>
                <a:cs typeface="Times New Roman" pitchFamily="18" charset="0"/>
              </a:rPr>
              <a:t>dituzte</a:t>
            </a:r>
            <a:r>
              <a:rPr lang="es-ES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534988" indent="-534988" algn="just" fontAlgn="base">
              <a:lnSpc>
                <a:spcPct val="124000"/>
              </a:lnSpc>
              <a:spcBef>
                <a:spcPts val="0"/>
              </a:spcBef>
            </a:pPr>
            <a:r>
              <a:rPr lang="es-ES" sz="2800" dirty="0" err="1" smtClean="0">
                <a:latin typeface="Times New Roman" pitchFamily="18" charset="0"/>
                <a:cs typeface="Times New Roman" pitchFamily="18" charset="0"/>
              </a:rPr>
              <a:t>Inpultsiboagoak</a:t>
            </a:r>
            <a:r>
              <a:rPr lang="es-E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800" dirty="0" err="1" smtClean="0">
                <a:latin typeface="Times New Roman" pitchFamily="18" charset="0"/>
                <a:cs typeface="Times New Roman" pitchFamily="18" charset="0"/>
              </a:rPr>
              <a:t>dira</a:t>
            </a:r>
            <a:r>
              <a:rPr lang="es-ES" sz="2800" dirty="0" smtClean="0">
                <a:latin typeface="Times New Roman" pitchFamily="18" charset="0"/>
                <a:cs typeface="Times New Roman" pitchFamily="18" charset="0"/>
              </a:rPr>
              <a:t> eta </a:t>
            </a:r>
            <a:r>
              <a:rPr lang="es-ES" sz="2800" dirty="0" err="1" smtClean="0">
                <a:latin typeface="Times New Roman" pitchFamily="18" charset="0"/>
                <a:cs typeface="Times New Roman" pitchFamily="18" charset="0"/>
              </a:rPr>
              <a:t>pazientzia</a:t>
            </a:r>
            <a:r>
              <a:rPr lang="es-E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800" dirty="0" err="1" smtClean="0">
                <a:latin typeface="Times New Roman" pitchFamily="18" charset="0"/>
                <a:cs typeface="Times New Roman" pitchFamily="18" charset="0"/>
              </a:rPr>
              <a:t>gutxiago</a:t>
            </a:r>
            <a:r>
              <a:rPr lang="es-E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800" dirty="0" err="1" smtClean="0">
                <a:latin typeface="Times New Roman" pitchFamily="18" charset="0"/>
                <a:cs typeface="Times New Roman" pitchFamily="18" charset="0"/>
              </a:rPr>
              <a:t>dute</a:t>
            </a:r>
            <a:r>
              <a:rPr lang="es-ES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534988" indent="-534988" algn="just" fontAlgn="base">
              <a:lnSpc>
                <a:spcPct val="124000"/>
              </a:lnSpc>
              <a:spcBef>
                <a:spcPts val="0"/>
              </a:spcBef>
            </a:pPr>
            <a:r>
              <a:rPr lang="es-ES" sz="2800" dirty="0" err="1" smtClean="0">
                <a:latin typeface="Times New Roman" pitchFamily="18" charset="0"/>
                <a:cs typeface="Times New Roman" pitchFamily="18" charset="0"/>
              </a:rPr>
              <a:t>Zailtasunen</a:t>
            </a:r>
            <a:r>
              <a:rPr lang="es-E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800" dirty="0" err="1" smtClean="0">
                <a:latin typeface="Times New Roman" pitchFamily="18" charset="0"/>
                <a:cs typeface="Times New Roman" pitchFamily="18" charset="0"/>
              </a:rPr>
              <a:t>kasuetan</a:t>
            </a:r>
            <a:r>
              <a:rPr lang="es-E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800" dirty="0" err="1" smtClean="0">
                <a:latin typeface="Times New Roman" pitchFamily="18" charset="0"/>
                <a:cs typeface="Times New Roman" pitchFamily="18" charset="0"/>
              </a:rPr>
              <a:t>antsietate-koadroak</a:t>
            </a:r>
            <a:r>
              <a:rPr lang="es-E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800" dirty="0" err="1" smtClean="0">
                <a:latin typeface="Times New Roman" pitchFamily="18" charset="0"/>
                <a:cs typeface="Times New Roman" pitchFamily="18" charset="0"/>
              </a:rPr>
              <a:t>edo</a:t>
            </a:r>
            <a:r>
              <a:rPr lang="es-E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800" dirty="0" err="1" smtClean="0">
                <a:latin typeface="Times New Roman" pitchFamily="18" charset="0"/>
                <a:cs typeface="Times New Roman" pitchFamily="18" charset="0"/>
              </a:rPr>
              <a:t>depresioa</a:t>
            </a:r>
            <a:r>
              <a:rPr lang="es-ES" sz="2800" dirty="0" smtClean="0">
                <a:latin typeface="Times New Roman" pitchFamily="18" charset="0"/>
                <a:cs typeface="Times New Roman" pitchFamily="18" charset="0"/>
              </a:rPr>
              <a:t> izan </a:t>
            </a:r>
            <a:r>
              <a:rPr lang="es-ES" sz="2800" dirty="0" err="1" smtClean="0">
                <a:latin typeface="Times New Roman" pitchFamily="18" charset="0"/>
                <a:cs typeface="Times New Roman" pitchFamily="18" charset="0"/>
              </a:rPr>
              <a:t>ditzakete</a:t>
            </a:r>
            <a:r>
              <a:rPr lang="es-ES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534988" indent="-534988" algn="just" fontAlgn="base">
              <a:lnSpc>
                <a:spcPct val="124000"/>
              </a:lnSpc>
              <a:spcBef>
                <a:spcPts val="0"/>
              </a:spcBef>
            </a:pPr>
            <a:r>
              <a:rPr lang="es-ES" sz="2800" dirty="0" err="1" smtClean="0">
                <a:latin typeface="Times New Roman" pitchFamily="18" charset="0"/>
                <a:cs typeface="Times New Roman" pitchFamily="18" charset="0"/>
              </a:rPr>
              <a:t>Malgutasun-ahalmen</a:t>
            </a:r>
            <a:r>
              <a:rPr lang="es-E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800" dirty="0" err="1" smtClean="0">
                <a:latin typeface="Times New Roman" pitchFamily="18" charset="0"/>
                <a:cs typeface="Times New Roman" pitchFamily="18" charset="0"/>
              </a:rPr>
              <a:t>baxua</a:t>
            </a:r>
            <a:r>
              <a:rPr lang="es-E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800" dirty="0" err="1" smtClean="0">
                <a:latin typeface="Times New Roman" pitchFamily="18" charset="0"/>
                <a:cs typeface="Times New Roman" pitchFamily="18" charset="0"/>
              </a:rPr>
              <a:t>dute</a:t>
            </a:r>
            <a:r>
              <a:rPr lang="es-ES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s-ES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260648"/>
            <a:ext cx="16192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img.destinoytarot.com/wp-content/uploads/2011/02/cuatro-285x300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2681536"/>
            <a:ext cx="3967641" cy="4176464"/>
          </a:xfrm>
          <a:prstGeom prst="rect">
            <a:avLst/>
          </a:prstGeom>
          <a:noFill/>
        </p:spPr>
      </p:pic>
      <p:sp>
        <p:nvSpPr>
          <p:cNvPr id="3" name="2 Marcador de contenido"/>
          <p:cNvSpPr>
            <a:spLocks noGrp="1"/>
          </p:cNvSpPr>
          <p:nvPr>
            <p:ph idx="4294967295"/>
          </p:nvPr>
        </p:nvSpPr>
        <p:spPr>
          <a:xfrm>
            <a:off x="827584" y="1700808"/>
            <a:ext cx="7849295" cy="3900487"/>
          </a:xfrm>
        </p:spPr>
        <p:txBody>
          <a:bodyPr>
            <a:noAutofit/>
          </a:bodyPr>
          <a:lstStyle/>
          <a:p>
            <a:pPr>
              <a:lnSpc>
                <a:spcPct val="124000"/>
              </a:lnSpc>
              <a:spcBef>
                <a:spcPts val="0"/>
              </a:spcBef>
              <a:buNone/>
            </a:pPr>
            <a:r>
              <a:rPr lang="es-ES" dirty="0" err="1" smtClean="0">
                <a:latin typeface="Times New Roman" pitchFamily="18" charset="0"/>
                <a:cs typeface="Times New Roman" pitchFamily="18" charset="0"/>
              </a:rPr>
              <a:t>Frustrazioari</a:t>
            </a:r>
            <a:r>
              <a:rPr lang="es-E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dirty="0" err="1" smtClean="0">
                <a:latin typeface="Times New Roman" pitchFamily="18" charset="0"/>
                <a:cs typeface="Times New Roman" pitchFamily="18" charset="0"/>
              </a:rPr>
              <a:t>erantzuteko</a:t>
            </a:r>
            <a:r>
              <a:rPr lang="es-E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800" b="1" dirty="0" smtClean="0">
                <a:latin typeface="Times New Roman" pitchFamily="18" charset="0"/>
                <a:cs typeface="Times New Roman" pitchFamily="18" charset="0"/>
              </a:rPr>
              <a:t>LAU </a:t>
            </a:r>
            <a:r>
              <a:rPr lang="es-ES" sz="2800" dirty="0" smtClean="0">
                <a:latin typeface="Times New Roman" pitchFamily="18" charset="0"/>
                <a:cs typeface="Times New Roman" pitchFamily="18" charset="0"/>
              </a:rPr>
              <a:t>forma </a:t>
            </a:r>
            <a:r>
              <a:rPr lang="es-ES" sz="2800" dirty="0" err="1" smtClean="0">
                <a:latin typeface="Times New Roman" pitchFamily="18" charset="0"/>
                <a:cs typeface="Times New Roman" pitchFamily="18" charset="0"/>
              </a:rPr>
              <a:t>daude</a:t>
            </a:r>
            <a:endParaRPr lang="es-E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l">
              <a:lnSpc>
                <a:spcPct val="124000"/>
              </a:lnSpc>
              <a:spcBef>
                <a:spcPts val="0"/>
              </a:spcBef>
              <a:buNone/>
            </a:pPr>
            <a:endParaRPr lang="es-ES" dirty="0" smtClean="0">
              <a:latin typeface="Times New Roman" pitchFamily="18" charset="0"/>
              <a:cs typeface="Times New Roman" pitchFamily="18" charset="0"/>
            </a:endParaRPr>
          </a:p>
          <a:p>
            <a:pPr marL="1120521" lvl="2" indent="-352425">
              <a:lnSpc>
                <a:spcPct val="124000"/>
              </a:lnSpc>
              <a:spcBef>
                <a:spcPts val="0"/>
              </a:spcBef>
            </a:pPr>
            <a:r>
              <a:rPr lang="es-ES" sz="2800" dirty="0" err="1" smtClean="0">
                <a:latin typeface="Times New Roman" pitchFamily="18" charset="0"/>
                <a:cs typeface="Times New Roman" pitchFamily="18" charset="0"/>
              </a:rPr>
              <a:t>Errua</a:t>
            </a:r>
            <a:r>
              <a:rPr lang="es-E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800" dirty="0" err="1" smtClean="0">
                <a:latin typeface="Times New Roman" pitchFamily="18" charset="0"/>
                <a:cs typeface="Times New Roman" pitchFamily="18" charset="0"/>
              </a:rPr>
              <a:t>inori</a:t>
            </a:r>
            <a:r>
              <a:rPr lang="es-E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800" dirty="0" err="1" smtClean="0">
                <a:latin typeface="Times New Roman" pitchFamily="18" charset="0"/>
                <a:cs typeface="Times New Roman" pitchFamily="18" charset="0"/>
              </a:rPr>
              <a:t>egoztea</a:t>
            </a:r>
            <a:endParaRPr lang="es-ES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1120521" lvl="2" indent="-352425">
              <a:lnSpc>
                <a:spcPct val="124000"/>
              </a:lnSpc>
              <a:spcBef>
                <a:spcPts val="0"/>
              </a:spcBef>
            </a:pPr>
            <a:r>
              <a:rPr lang="es-ES" sz="2800" dirty="0" err="1">
                <a:latin typeface="Times New Roman" pitchFamily="18" charset="0"/>
                <a:cs typeface="Times New Roman" pitchFamily="18" charset="0"/>
              </a:rPr>
              <a:t>Errua</a:t>
            </a:r>
            <a:r>
              <a:rPr lang="es-E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800" dirty="0" err="1" smtClean="0">
                <a:latin typeface="Times New Roman" pitchFamily="18" charset="0"/>
                <a:cs typeface="Times New Roman" pitchFamily="18" charset="0"/>
              </a:rPr>
              <a:t>norberari</a:t>
            </a:r>
            <a:r>
              <a:rPr lang="es-E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800" dirty="0" err="1" smtClean="0">
                <a:latin typeface="Times New Roman" pitchFamily="18" charset="0"/>
                <a:cs typeface="Times New Roman" pitchFamily="18" charset="0"/>
              </a:rPr>
              <a:t>egoztea</a:t>
            </a:r>
            <a:endParaRPr lang="es-ES" sz="2800" dirty="0">
              <a:latin typeface="Times New Roman" pitchFamily="18" charset="0"/>
              <a:cs typeface="Times New Roman" pitchFamily="18" charset="0"/>
            </a:endParaRPr>
          </a:p>
          <a:p>
            <a:pPr marL="1120521" lvl="2" indent="-352425">
              <a:lnSpc>
                <a:spcPct val="124000"/>
              </a:lnSpc>
              <a:spcBef>
                <a:spcPts val="0"/>
              </a:spcBef>
            </a:pPr>
            <a:r>
              <a:rPr lang="es-ES" sz="2800" dirty="0" err="1" smtClean="0">
                <a:latin typeface="Times New Roman" pitchFamily="18" charset="0"/>
                <a:cs typeface="Times New Roman" pitchFamily="18" charset="0"/>
              </a:rPr>
              <a:t>Etsitzea</a:t>
            </a:r>
            <a:endParaRPr lang="es-ES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1120521" lvl="2" indent="-352425">
              <a:lnSpc>
                <a:spcPct val="124000"/>
              </a:lnSpc>
              <a:spcBef>
                <a:spcPts val="0"/>
              </a:spcBef>
            </a:pPr>
            <a:r>
              <a:rPr lang="es-ES" sz="2800" dirty="0" err="1" smtClean="0">
                <a:latin typeface="Times New Roman" pitchFamily="18" charset="0"/>
                <a:cs typeface="Times New Roman" pitchFamily="18" charset="0"/>
              </a:rPr>
              <a:t>Onartzea</a:t>
            </a:r>
            <a:endParaRPr lang="es-ES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88640"/>
            <a:ext cx="16192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 sz="4000" dirty="0" smtClean="0"/>
              <a:t>7</a:t>
            </a:r>
            <a:r>
              <a:rPr lang="es-ES" sz="4000" b="1" dirty="0" smtClean="0"/>
              <a:t>. </a:t>
            </a:r>
            <a:r>
              <a:rPr lang="es-ES" sz="4000" b="1" dirty="0" err="1" smtClean="0"/>
              <a:t>Aurre</a:t>
            </a:r>
            <a:r>
              <a:rPr lang="es-ES" sz="4000" b="1" dirty="0" smtClean="0"/>
              <a:t> </a:t>
            </a:r>
            <a:r>
              <a:rPr lang="es-ES" sz="4000" b="1" dirty="0" err="1" smtClean="0"/>
              <a:t>ematea</a:t>
            </a:r>
            <a:endParaRPr lang="es-ES" sz="4000" b="1" dirty="0"/>
          </a:p>
        </p:txBody>
      </p:sp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1556792"/>
            <a:ext cx="8076312" cy="3312368"/>
          </a:xfrm>
        </p:spPr>
        <p:txBody>
          <a:bodyPr/>
          <a:lstStyle/>
          <a:p>
            <a:pPr marL="0" indent="0" algn="ctr">
              <a:lnSpc>
                <a:spcPct val="115000"/>
              </a:lnSpc>
              <a:buFont typeface="Wingdings" pitchFamily="2" charset="2"/>
              <a:buNone/>
            </a:pPr>
            <a:r>
              <a:rPr lang="es-ES" dirty="0" err="1" smtClean="0"/>
              <a:t>Egoera</a:t>
            </a:r>
            <a:r>
              <a:rPr lang="es-ES" dirty="0" smtClean="0"/>
              <a:t> </a:t>
            </a:r>
            <a:r>
              <a:rPr lang="es-ES" dirty="0" err="1" smtClean="0"/>
              <a:t>emozional</a:t>
            </a:r>
            <a:r>
              <a:rPr lang="es-ES" dirty="0" smtClean="0"/>
              <a:t> </a:t>
            </a:r>
            <a:r>
              <a:rPr lang="es-ES" dirty="0" err="1" smtClean="0"/>
              <a:t>horien</a:t>
            </a:r>
            <a:r>
              <a:rPr lang="es-ES" dirty="0" smtClean="0"/>
              <a:t> </a:t>
            </a:r>
            <a:r>
              <a:rPr lang="es-ES" dirty="0" err="1" smtClean="0"/>
              <a:t>intentsitatea</a:t>
            </a:r>
            <a:r>
              <a:rPr lang="es-ES" dirty="0" smtClean="0"/>
              <a:t> </a:t>
            </a:r>
            <a:r>
              <a:rPr lang="es-ES" dirty="0" err="1" smtClean="0"/>
              <a:t>hobetuko</a:t>
            </a:r>
            <a:r>
              <a:rPr lang="es-ES" dirty="0" smtClean="0"/>
              <a:t> </a:t>
            </a:r>
            <a:r>
              <a:rPr lang="es-ES" dirty="0" err="1" smtClean="0"/>
              <a:t>duten</a:t>
            </a:r>
            <a:r>
              <a:rPr lang="es-ES" dirty="0" smtClean="0"/>
              <a:t>  </a:t>
            </a:r>
            <a:r>
              <a:rPr lang="es-ES" b="1" dirty="0" smtClean="0">
                <a:solidFill>
                  <a:srgbClr val="FF0000"/>
                </a:solidFill>
              </a:rPr>
              <a:t>AUTOERREGULAZIO TEKNIKAK </a:t>
            </a:r>
            <a:r>
              <a:rPr lang="es-ES" dirty="0" err="1" smtClean="0"/>
              <a:t>erabiliz</a:t>
            </a:r>
            <a:r>
              <a:rPr lang="es-ES" dirty="0" smtClean="0"/>
              <a:t> </a:t>
            </a:r>
            <a:r>
              <a:rPr lang="es-ES" dirty="0" err="1" smtClean="0"/>
              <a:t>emozio</a:t>
            </a:r>
            <a:r>
              <a:rPr lang="es-ES" dirty="0" smtClean="0"/>
              <a:t> </a:t>
            </a:r>
            <a:r>
              <a:rPr lang="es-ES" sz="2800" dirty="0" err="1" smtClean="0"/>
              <a:t>negatiboei</a:t>
            </a:r>
            <a:r>
              <a:rPr lang="es-ES" sz="2800" dirty="0" smtClean="0"/>
              <a:t> </a:t>
            </a:r>
            <a:r>
              <a:rPr lang="es-ES" sz="2800" dirty="0" err="1" smtClean="0"/>
              <a:t>aurre</a:t>
            </a:r>
            <a:r>
              <a:rPr lang="es-ES" sz="2800" dirty="0" smtClean="0"/>
              <a:t> </a:t>
            </a:r>
            <a:r>
              <a:rPr lang="es-ES" sz="2800" dirty="0" err="1" smtClean="0"/>
              <a:t>egiteko</a:t>
            </a:r>
            <a:r>
              <a:rPr lang="es-ES" sz="2800" dirty="0" smtClean="0"/>
              <a:t> </a:t>
            </a:r>
            <a:r>
              <a:rPr lang="es-ES" sz="2800" dirty="0" err="1" smtClean="0"/>
              <a:t>ahalmena</a:t>
            </a:r>
            <a:r>
              <a:rPr lang="es-ES" sz="2800" dirty="0" smtClean="0"/>
              <a:t> da</a:t>
            </a:r>
            <a:endParaRPr lang="es-ES" sz="2800" dirty="0"/>
          </a:p>
          <a:p>
            <a:pPr marL="0" indent="0"/>
            <a:endParaRPr lang="es-ES" dirty="0"/>
          </a:p>
        </p:txBody>
      </p:sp>
      <p:pic>
        <p:nvPicPr>
          <p:cNvPr id="4098" name="Picture 2" descr="http://www.tnrelaciones.com/informacion/wp-content/uploads/2013/06/lo-importante-no-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3775962"/>
            <a:ext cx="5940930" cy="2893398"/>
          </a:xfrm>
          <a:prstGeom prst="rect">
            <a:avLst/>
          </a:prstGeom>
          <a:noFill/>
        </p:spPr>
      </p:pic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116632"/>
            <a:ext cx="16192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620688"/>
            <a:ext cx="8230672" cy="1066800"/>
          </a:xfrm>
        </p:spPr>
        <p:txBody>
          <a:bodyPr>
            <a:normAutofit/>
          </a:bodyPr>
          <a:lstStyle/>
          <a:p>
            <a:pPr marL="528638" indent="-528638"/>
            <a:r>
              <a:rPr lang="es-ES_tradnl" sz="4000" dirty="0" smtClean="0"/>
              <a:t>8</a:t>
            </a:r>
            <a:r>
              <a:rPr lang="es-ES_tradnl" sz="4000" b="1" dirty="0" smtClean="0"/>
              <a:t>. Estresa </a:t>
            </a:r>
            <a:r>
              <a:rPr lang="es-ES_tradnl" sz="4000" b="1" dirty="0" err="1" smtClean="0"/>
              <a:t>kontrolatzeko</a:t>
            </a:r>
            <a:r>
              <a:rPr lang="es-ES_tradnl" sz="4000" b="1" dirty="0" smtClean="0"/>
              <a:t> </a:t>
            </a:r>
            <a:r>
              <a:rPr lang="es-ES_tradnl" sz="4000" b="1" dirty="0" err="1" smtClean="0"/>
              <a:t>teknikak</a:t>
            </a:r>
            <a:endParaRPr lang="es-ES" sz="4800" dirty="0"/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3756083"/>
              </p:ext>
            </p:extLst>
          </p:nvPr>
        </p:nvGraphicFramePr>
        <p:xfrm>
          <a:off x="611560" y="1700808"/>
          <a:ext cx="8148320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188640"/>
            <a:ext cx="161925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rketing 16x9">
  <a:themeElements>
    <a:clrScheme name="Personalizado 8">
      <a:dk1>
        <a:sysClr val="windowText" lastClr="000000"/>
      </a:dk1>
      <a:lt1>
        <a:sysClr val="window" lastClr="FFFFFF"/>
      </a:lt1>
      <a:dk2>
        <a:srgbClr val="464653"/>
      </a:dk2>
      <a:lt2>
        <a:srgbClr val="EEF4F6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flip="none" rotWithShape="1">
          <a:gsLst>
            <a:gs pos="0">
              <a:schemeClr val="phClr">
                <a:lumMod val="20000"/>
                <a:lumOff val="80000"/>
              </a:schemeClr>
            </a:gs>
            <a:gs pos="58000">
              <a:schemeClr val="phClr">
                <a:lumMod val="40000"/>
                <a:lumOff val="60000"/>
              </a:schemeClr>
            </a:gs>
            <a:gs pos="100000">
              <a:schemeClr val="phClr"/>
            </a:gs>
          </a:gsLst>
          <a:lin ang="14400000" scaled="0"/>
          <a:tileRect/>
        </a:gradFill>
        <a:gradFill flip="none" rotWithShape="1">
          <a:gsLst>
            <a:gs pos="0">
              <a:schemeClr val="phClr">
                <a:lumMod val="20000"/>
                <a:lumOff val="80000"/>
              </a:schemeClr>
            </a:gs>
            <a:gs pos="58000">
              <a:schemeClr val="phClr">
                <a:lumMod val="40000"/>
                <a:lumOff val="60000"/>
              </a:schemeClr>
            </a:gs>
            <a:gs pos="100000">
              <a:schemeClr val="phClr"/>
            </a:gs>
          </a:gsLst>
          <a:lin ang="174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Marketing 16x9">
  <a:themeElements>
    <a:clrScheme name="Personalizado 9">
      <a:dk1>
        <a:sysClr val="windowText" lastClr="000000"/>
      </a:dk1>
      <a:lt1>
        <a:srgbClr val="FFFFFF"/>
      </a:lt1>
      <a:dk2>
        <a:srgbClr val="464653"/>
      </a:dk2>
      <a:lt2>
        <a:srgbClr val="EEF4F6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flip="none" rotWithShape="1">
          <a:gsLst>
            <a:gs pos="0">
              <a:schemeClr val="phClr">
                <a:lumMod val="20000"/>
                <a:lumOff val="80000"/>
              </a:schemeClr>
            </a:gs>
            <a:gs pos="58000">
              <a:schemeClr val="phClr">
                <a:lumMod val="40000"/>
                <a:lumOff val="60000"/>
              </a:schemeClr>
            </a:gs>
            <a:gs pos="100000">
              <a:schemeClr val="phClr"/>
            </a:gs>
          </a:gsLst>
          <a:lin ang="14400000" scaled="0"/>
          <a:tileRect/>
        </a:gradFill>
        <a:gradFill flip="none" rotWithShape="1">
          <a:gsLst>
            <a:gs pos="0">
              <a:schemeClr val="phClr">
                <a:lumMod val="20000"/>
                <a:lumOff val="80000"/>
              </a:schemeClr>
            </a:gs>
            <a:gs pos="58000">
              <a:schemeClr val="phClr">
                <a:lumMod val="40000"/>
                <a:lumOff val="60000"/>
              </a:schemeClr>
            </a:gs>
            <a:gs pos="100000">
              <a:schemeClr val="phClr"/>
            </a:gs>
          </a:gsLst>
          <a:lin ang="17400000" scaled="0"/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414</TotalTime>
  <Words>562</Words>
  <Application>Microsoft Office PowerPoint</Application>
  <PresentationFormat>Pantailako aurkezpena (4:3)</PresentationFormat>
  <Paragraphs>139</Paragraphs>
  <Slides>23</Slides>
  <Notes>2</Notes>
  <HiddenSlides>0</HiddenSlides>
  <MMClips>0</MMClips>
  <ScaleCrop>false</ScaleCrop>
  <HeadingPairs>
    <vt:vector size="4" baseType="variant">
      <vt:variant>
        <vt:lpstr>Gaia</vt:lpstr>
      </vt:variant>
      <vt:variant>
        <vt:i4>2</vt:i4>
      </vt:variant>
      <vt:variant>
        <vt:lpstr>Diapositiben tituluak</vt:lpstr>
      </vt:variant>
      <vt:variant>
        <vt:i4>23</vt:i4>
      </vt:variant>
    </vt:vector>
  </HeadingPairs>
  <TitlesOfParts>
    <vt:vector size="25" baseType="lpstr">
      <vt:lpstr>Marketing 16x9</vt:lpstr>
      <vt:lpstr>1_Marketing 16x9</vt:lpstr>
      <vt:lpstr>estresaren kudeaketa eta  erlaxazio-teknikak</vt:lpstr>
      <vt:lpstr>Edukiak</vt:lpstr>
      <vt:lpstr>Helburuak</vt:lpstr>
      <vt:lpstr>1. Prozesu emozionala</vt:lpstr>
      <vt:lpstr>1.1.  Emozioen ezaugarriak</vt:lpstr>
      <vt:lpstr>1.2. Pertsona motak, emozioei dagokienez</vt:lpstr>
      <vt:lpstr>2. Zer da estresa?</vt:lpstr>
      <vt:lpstr>2.1. Estresaren faseak  </vt:lpstr>
      <vt:lpstr>2.2. Sintomak </vt:lpstr>
      <vt:lpstr>2.3. Noiz gertatzen da estresa?</vt:lpstr>
      <vt:lpstr>2.4. A  eta B  motako pertsonaliotateak</vt:lpstr>
      <vt:lpstr>2.4.1. “A motako” jokaera baten ordez “B motakoa” erabiltzea</vt:lpstr>
      <vt:lpstr>3.  Estresa eragiteko faktoreak</vt:lpstr>
      <vt:lpstr>3.1. estresa agertzean eragina duten aldagaiak</vt:lpstr>
      <vt:lpstr>4. Estresaren prebentzio orokorra</vt:lpstr>
      <vt:lpstr>4.1. Motibazio motak</vt:lpstr>
      <vt:lpstr>5. Erregulazio emozionala</vt:lpstr>
      <vt:lpstr>5.1. Emozioen adierazpen egokia</vt:lpstr>
      <vt:lpstr>6. Frustrazioa</vt:lpstr>
      <vt:lpstr>6.1. frustrazioarekiko tolerantzia baxua</vt:lpstr>
      <vt:lpstr>PowerPoint-eko aurkezpena</vt:lpstr>
      <vt:lpstr>7. Aurre ematea</vt:lpstr>
      <vt:lpstr>8. Estresa kontrolatzeko teknikak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Diseño de título</dc:title>
  <dc:creator>JOSUNE FERNANDEZ GOMEZ</dc:creator>
  <cp:lastModifiedBy>au200</cp:lastModifiedBy>
  <cp:revision>51</cp:revision>
  <dcterms:created xsi:type="dcterms:W3CDTF">2015-10-11T11:39:47Z</dcterms:created>
  <dcterms:modified xsi:type="dcterms:W3CDTF">2016-03-21T09:01:09Z</dcterms:modified>
</cp:coreProperties>
</file>